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2"/>
  </p:sldMasterIdLst>
  <p:notesMasterIdLst>
    <p:notesMasterId r:id="rId51"/>
  </p:notesMasterIdLst>
  <p:sldIdLst>
    <p:sldId id="351" r:id="rId3"/>
    <p:sldId id="352" r:id="rId4"/>
    <p:sldId id="347" r:id="rId5"/>
    <p:sldId id="310" r:id="rId6"/>
    <p:sldId id="298" r:id="rId7"/>
    <p:sldId id="307" r:id="rId8"/>
    <p:sldId id="308" r:id="rId9"/>
    <p:sldId id="309" r:id="rId10"/>
    <p:sldId id="312" r:id="rId11"/>
    <p:sldId id="353" r:id="rId12"/>
    <p:sldId id="313" r:id="rId13"/>
    <p:sldId id="314" r:id="rId14"/>
    <p:sldId id="318" r:id="rId15"/>
    <p:sldId id="315" r:id="rId16"/>
    <p:sldId id="319" r:id="rId17"/>
    <p:sldId id="320" r:id="rId18"/>
    <p:sldId id="321" r:id="rId19"/>
    <p:sldId id="322" r:id="rId20"/>
    <p:sldId id="324" r:id="rId21"/>
    <p:sldId id="325" r:id="rId22"/>
    <p:sldId id="327" r:id="rId23"/>
    <p:sldId id="328" r:id="rId24"/>
    <p:sldId id="330" r:id="rId25"/>
    <p:sldId id="332" r:id="rId26"/>
    <p:sldId id="333" r:id="rId27"/>
    <p:sldId id="334" r:id="rId28"/>
    <p:sldId id="336" r:id="rId29"/>
    <p:sldId id="337" r:id="rId30"/>
    <p:sldId id="339" r:id="rId31"/>
    <p:sldId id="340" r:id="rId32"/>
    <p:sldId id="259" r:id="rId33"/>
    <p:sldId id="260" r:id="rId34"/>
    <p:sldId id="397" r:id="rId35"/>
    <p:sldId id="423" r:id="rId36"/>
    <p:sldId id="403" r:id="rId37"/>
    <p:sldId id="405" r:id="rId38"/>
    <p:sldId id="412" r:id="rId39"/>
    <p:sldId id="413" r:id="rId40"/>
    <p:sldId id="414" r:id="rId41"/>
    <p:sldId id="415" r:id="rId42"/>
    <p:sldId id="416" r:id="rId43"/>
    <p:sldId id="424" r:id="rId44"/>
    <p:sldId id="418" r:id="rId45"/>
    <p:sldId id="419" r:id="rId46"/>
    <p:sldId id="420" r:id="rId47"/>
    <p:sldId id="421" r:id="rId48"/>
    <p:sldId id="422" r:id="rId49"/>
    <p:sldId id="354" r:id="rId50"/>
  </p:sldIdLst>
  <p:sldSz cx="12192000" cy="6858000"/>
  <p:notesSz cx="6858000" cy="9144000"/>
  <p:embeddedFontLst>
    <p:embeddedFont>
      <p:font typeface="Arial Unicode MS" panose="020B0604020202020204" pitchFamily="34" charset="-128"/>
      <p:regular r:id="rId52"/>
    </p:embeddedFont>
    <p:embeddedFont>
      <p:font typeface="Calibri" panose="020F0502020204030204" pitchFamily="34" charset="0"/>
      <p:regular r:id="rId53"/>
      <p:bold r:id="rId54"/>
      <p:italic r:id="rId55"/>
      <p:boldItalic r:id="rId56"/>
    </p:embeddedFont>
    <p:embeddedFont>
      <p:font typeface="Dana" pitchFamily="2" charset="-78"/>
      <p:regular r:id="rId57"/>
    </p:embeddedFont>
    <p:embeddedFont>
      <p:font typeface="Dana ExtraBold" pitchFamily="2" charset="-78"/>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642"/>
    <a:srgbClr val="002D86"/>
    <a:srgbClr val="067837"/>
    <a:srgbClr val="011309"/>
    <a:srgbClr val="022411"/>
    <a:srgbClr val="033719"/>
    <a:srgbClr val="022812"/>
    <a:srgbClr val="044821"/>
    <a:srgbClr val="761113"/>
    <a:srgbClr val="570D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4" d="100"/>
          <a:sy n="74" d="100"/>
        </p:scale>
        <p:origin x="-528" y="-90"/>
      </p:cViewPr>
      <p:guideLst>
        <p:guide orient="horz" pos="211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font" Target="fonts/font4.fntdata" /><Relationship Id="rId7" Type="http://schemas.openxmlformats.org/officeDocument/2006/relationships/slide" Target="slides/slide5.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41" Type="http://schemas.openxmlformats.org/officeDocument/2006/relationships/slide" Target="slides/slide39.xml" /><Relationship Id="rId54" Type="http://schemas.openxmlformats.org/officeDocument/2006/relationships/font" Target="fonts/font3.fntdata" /><Relationship Id="rId62"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font" Target="fonts/font2.fntdata" /><Relationship Id="rId58" Type="http://schemas.openxmlformats.org/officeDocument/2006/relationships/font" Target="fonts/font7.fntdata"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font" Target="fonts/font6.fntdata" /><Relationship Id="rId61" Type="http://schemas.openxmlformats.org/officeDocument/2006/relationships/theme" Target="theme/theme1.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font" Target="fonts/font1.fntdata" /><Relationship Id="rId60" Type="http://schemas.openxmlformats.org/officeDocument/2006/relationships/viewProps" Target="viewProp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font" Target="fonts/font5.fntdata" /><Relationship Id="rId8" Type="http://schemas.openxmlformats.org/officeDocument/2006/relationships/slide" Target="slides/slide6.xml" /><Relationship Id="rId51" Type="http://schemas.openxmlformats.org/officeDocument/2006/relationships/notesMaster" Target="notesMasters/notesMaster1.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presProps" Target="presProps.xml"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 /></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 /></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 /></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 /></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3"/>
              </a:solidFill>
            </c:spPr>
            <c:extLst>
              <c:ext xmlns:c16="http://schemas.microsoft.com/office/drawing/2014/chart" uri="{C3380CC4-5D6E-409C-BE32-E72D297353CC}">
                <c16:uniqueId val="{00000001-6403-48E4-A588-35CBF00271C3}"/>
              </c:ext>
            </c:extLst>
          </c:dPt>
          <c:dPt>
            <c:idx val="1"/>
            <c:bubble3D val="0"/>
            <c:spPr>
              <a:noFill/>
            </c:spPr>
            <c:extLst>
              <c:ext xmlns:c16="http://schemas.microsoft.com/office/drawing/2014/chart" uri="{C3380CC4-5D6E-409C-BE32-E72D297353CC}">
                <c16:uniqueId val="{00000003-6403-48E4-A588-35CBF00271C3}"/>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6403-48E4-A588-35CBF00271C3}"/>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fa-I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9CDB-4E5D-9077-DE2061E2C01F}"/>
              </c:ext>
            </c:extLst>
          </c:dPt>
          <c:dPt>
            <c:idx val="1"/>
            <c:bubble3D val="0"/>
            <c:spPr>
              <a:noFill/>
            </c:spPr>
            <c:extLst>
              <c:ext xmlns:c16="http://schemas.microsoft.com/office/drawing/2014/chart" uri="{C3380CC4-5D6E-409C-BE32-E72D297353CC}">
                <c16:uniqueId val="{00000003-9CDB-4E5D-9077-DE2061E2C01F}"/>
              </c:ext>
            </c:extLst>
          </c:dPt>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9CDB-4E5D-9077-DE2061E2C01F}"/>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fa-I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4"/>
              </a:solidFill>
            </c:spPr>
            <c:extLst>
              <c:ext xmlns:c16="http://schemas.microsoft.com/office/drawing/2014/chart" uri="{C3380CC4-5D6E-409C-BE32-E72D297353CC}">
                <c16:uniqueId val="{00000001-72F1-4196-B63E-B74421D89AEB}"/>
              </c:ext>
            </c:extLst>
          </c:dPt>
          <c:dPt>
            <c:idx val="1"/>
            <c:bubble3D val="0"/>
            <c:spPr>
              <a:noFill/>
            </c:spPr>
            <c:extLst>
              <c:ext xmlns:c16="http://schemas.microsoft.com/office/drawing/2014/chart" uri="{C3380CC4-5D6E-409C-BE32-E72D297353CC}">
                <c16:uniqueId val="{00000003-72F1-4196-B63E-B74421D89AEB}"/>
              </c:ext>
            </c:extLst>
          </c:dPt>
          <c:cat>
            <c:strRef>
              <c:f>Sheet1!$A$2:$A$3</c:f>
              <c:strCache>
                <c:ptCount val="2"/>
                <c:pt idx="0">
                  <c:v>1st Qtr</c:v>
                </c:pt>
                <c:pt idx="1">
                  <c:v>2nd Qtr</c:v>
                </c:pt>
              </c:strCache>
            </c:strRef>
          </c:cat>
          <c:val>
            <c:numRef>
              <c:f>Sheet1!$B$2:$B$3</c:f>
              <c:numCache>
                <c:formatCode>General</c:formatCode>
                <c:ptCount val="2"/>
                <c:pt idx="0">
                  <c:v>60</c:v>
                </c:pt>
                <c:pt idx="1">
                  <c:v>45</c:v>
                </c:pt>
              </c:numCache>
            </c:numRef>
          </c:val>
          <c:extLst>
            <c:ext xmlns:c16="http://schemas.microsoft.com/office/drawing/2014/chart" uri="{C3380CC4-5D6E-409C-BE32-E72D297353CC}">
              <c16:uniqueId val="{00000004-72F1-4196-B63E-B74421D89AEB}"/>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fa-I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D009-4FB1-B64C-EC129024D217}"/>
              </c:ext>
            </c:extLst>
          </c:dPt>
          <c:dPt>
            <c:idx val="1"/>
            <c:bubble3D val="0"/>
            <c:spPr>
              <a:noFill/>
            </c:spPr>
            <c:extLst>
              <c:ext xmlns:c16="http://schemas.microsoft.com/office/drawing/2014/chart" uri="{C3380CC4-5D6E-409C-BE32-E72D297353CC}">
                <c16:uniqueId val="{00000003-D009-4FB1-B64C-EC129024D217}"/>
              </c:ext>
            </c:extLst>
          </c:dPt>
          <c:cat>
            <c:strRef>
              <c:f>Sheet1!$A$2:$A$3</c:f>
              <c:strCache>
                <c:ptCount val="2"/>
                <c:pt idx="0">
                  <c:v>1st Qtr</c:v>
                </c:pt>
                <c:pt idx="1">
                  <c:v>2nd Qtr</c:v>
                </c:pt>
              </c:strCache>
            </c:strRef>
          </c:cat>
          <c:val>
            <c:numRef>
              <c:f>Sheet1!$B$2:$B$3</c:f>
              <c:numCache>
                <c:formatCode>General</c:formatCode>
                <c:ptCount val="2"/>
                <c:pt idx="0">
                  <c:v>55</c:v>
                </c:pt>
                <c:pt idx="1">
                  <c:v>30</c:v>
                </c:pt>
              </c:numCache>
            </c:numRef>
          </c:val>
          <c:extLst>
            <c:ext xmlns:c16="http://schemas.microsoft.com/office/drawing/2014/chart" uri="{C3380CC4-5D6E-409C-BE32-E72D297353CC}">
              <c16:uniqueId val="{00000004-D009-4FB1-B64C-EC129024D217}"/>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fa-I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a-I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Series 1</c:v>
                </c:pt>
              </c:strCache>
            </c:strRef>
          </c:tx>
          <c:spPr>
            <a:ln w="19050">
              <a:solidFill>
                <a:schemeClr val="bg1"/>
              </a:solidFill>
            </a:ln>
          </c:spPr>
          <c:marker>
            <c:symbol val="circle"/>
            <c:size val="5"/>
            <c:spPr>
              <a:solidFill>
                <a:schemeClr val="bg1"/>
              </a:solidFill>
              <a:ln>
                <a:noFill/>
              </a:ln>
            </c:spPr>
          </c:marker>
          <c:cat>
            <c:strRef>
              <c:f>Sheet1!$A$2:$A$8</c:f>
              <c:strCache>
                <c:ptCount val="7"/>
                <c:pt idx="0">
                  <c:v>Item 1</c:v>
                </c:pt>
                <c:pt idx="1">
                  <c:v>Item 2</c:v>
                </c:pt>
                <c:pt idx="2">
                  <c:v>Item 3</c:v>
                </c:pt>
                <c:pt idx="3">
                  <c:v>Item 4</c:v>
                </c:pt>
                <c:pt idx="4">
                  <c:v>Item 5</c:v>
                </c:pt>
                <c:pt idx="5">
                  <c:v>Item 6</c:v>
                </c:pt>
                <c:pt idx="6">
                  <c:v>Item 7</c:v>
                </c:pt>
              </c:strCache>
            </c:strRef>
          </c:cat>
          <c:val>
            <c:numRef>
              <c:f>Sheet1!$B$2:$B$8</c:f>
              <c:numCache>
                <c:formatCode>General</c:formatCode>
                <c:ptCount val="7"/>
                <c:pt idx="0">
                  <c:v>4300</c:v>
                </c:pt>
                <c:pt idx="1">
                  <c:v>3700</c:v>
                </c:pt>
                <c:pt idx="2">
                  <c:v>5050</c:v>
                </c:pt>
                <c:pt idx="3">
                  <c:v>3500</c:v>
                </c:pt>
                <c:pt idx="4">
                  <c:v>4500</c:v>
                </c:pt>
                <c:pt idx="5">
                  <c:v>6700</c:v>
                </c:pt>
                <c:pt idx="6">
                  <c:v>3600</c:v>
                </c:pt>
              </c:numCache>
            </c:numRef>
          </c:val>
          <c:smooth val="0"/>
          <c:extLst>
            <c:ext xmlns:c16="http://schemas.microsoft.com/office/drawing/2014/chart" uri="{C3380CC4-5D6E-409C-BE32-E72D297353CC}">
              <c16:uniqueId val="{00000000-C03F-417C-A6E5-F7CE6DF5F168}"/>
            </c:ext>
          </c:extLst>
        </c:ser>
        <c:ser>
          <c:idx val="1"/>
          <c:order val="1"/>
          <c:tx>
            <c:strRef>
              <c:f>Sheet1!$C$1</c:f>
              <c:strCache>
                <c:ptCount val="1"/>
                <c:pt idx="0">
                  <c:v>Series 2</c:v>
                </c:pt>
              </c:strCache>
            </c:strRef>
          </c:tx>
          <c:spPr>
            <a:ln w="19050">
              <a:solidFill>
                <a:schemeClr val="accent1"/>
              </a:solidFill>
            </a:ln>
          </c:spPr>
          <c:marker>
            <c:symbol val="circle"/>
            <c:size val="5"/>
            <c:spPr>
              <a:solidFill>
                <a:schemeClr val="accent1"/>
              </a:solidFill>
              <a:ln>
                <a:noFill/>
              </a:ln>
            </c:spPr>
          </c:marker>
          <c:cat>
            <c:strRef>
              <c:f>Sheet1!$A$2:$A$8</c:f>
              <c:strCache>
                <c:ptCount val="7"/>
                <c:pt idx="0">
                  <c:v>Item 1</c:v>
                </c:pt>
                <c:pt idx="1">
                  <c:v>Item 2</c:v>
                </c:pt>
                <c:pt idx="2">
                  <c:v>Item 3</c:v>
                </c:pt>
                <c:pt idx="3">
                  <c:v>Item 4</c:v>
                </c:pt>
                <c:pt idx="4">
                  <c:v>Item 5</c:v>
                </c:pt>
                <c:pt idx="5">
                  <c:v>Item 6</c:v>
                </c:pt>
                <c:pt idx="6">
                  <c:v>Item 7</c:v>
                </c:pt>
              </c:strCache>
            </c:strRef>
          </c:cat>
          <c:val>
            <c:numRef>
              <c:f>Sheet1!$C$2:$C$8</c:f>
              <c:numCache>
                <c:formatCode>General</c:formatCode>
                <c:ptCount val="7"/>
                <c:pt idx="0">
                  <c:v>2400</c:v>
                </c:pt>
                <c:pt idx="1">
                  <c:v>4400</c:v>
                </c:pt>
                <c:pt idx="2">
                  <c:v>1800</c:v>
                </c:pt>
                <c:pt idx="3">
                  <c:v>2800</c:v>
                </c:pt>
                <c:pt idx="4">
                  <c:v>6700</c:v>
                </c:pt>
                <c:pt idx="5">
                  <c:v>5900</c:v>
                </c:pt>
                <c:pt idx="6">
                  <c:v>7700</c:v>
                </c:pt>
              </c:numCache>
            </c:numRef>
          </c:val>
          <c:smooth val="0"/>
          <c:extLst>
            <c:ext xmlns:c16="http://schemas.microsoft.com/office/drawing/2014/chart" uri="{C3380CC4-5D6E-409C-BE32-E72D297353CC}">
              <c16:uniqueId val="{00000001-C03F-417C-A6E5-F7CE6DF5F168}"/>
            </c:ext>
          </c:extLst>
        </c:ser>
        <c:ser>
          <c:idx val="2"/>
          <c:order val="2"/>
          <c:tx>
            <c:strRef>
              <c:f>Sheet1!$D$1</c:f>
              <c:strCache>
                <c:ptCount val="1"/>
                <c:pt idx="0">
                  <c:v>Series 3</c:v>
                </c:pt>
              </c:strCache>
            </c:strRef>
          </c:tx>
          <c:spPr>
            <a:ln w="19050">
              <a:solidFill>
                <a:schemeClr val="accent4"/>
              </a:solidFill>
            </a:ln>
          </c:spPr>
          <c:marker>
            <c:symbol val="circle"/>
            <c:size val="5"/>
            <c:spPr>
              <a:solidFill>
                <a:schemeClr val="accent4"/>
              </a:solidFill>
              <a:ln>
                <a:noFill/>
              </a:ln>
            </c:spPr>
          </c:marker>
          <c:cat>
            <c:strRef>
              <c:f>Sheet1!$A$2:$A$8</c:f>
              <c:strCache>
                <c:ptCount val="7"/>
                <c:pt idx="0">
                  <c:v>Item 1</c:v>
                </c:pt>
                <c:pt idx="1">
                  <c:v>Item 2</c:v>
                </c:pt>
                <c:pt idx="2">
                  <c:v>Item 3</c:v>
                </c:pt>
                <c:pt idx="3">
                  <c:v>Item 4</c:v>
                </c:pt>
                <c:pt idx="4">
                  <c:v>Item 5</c:v>
                </c:pt>
                <c:pt idx="5">
                  <c:v>Item 6</c:v>
                </c:pt>
                <c:pt idx="6">
                  <c:v>Item 7</c:v>
                </c:pt>
              </c:strCache>
            </c:strRef>
          </c:cat>
          <c:val>
            <c:numRef>
              <c:f>Sheet1!$D$2:$D$8</c:f>
              <c:numCache>
                <c:formatCode>General</c:formatCode>
                <c:ptCount val="7"/>
                <c:pt idx="0">
                  <c:v>2300</c:v>
                </c:pt>
                <c:pt idx="1">
                  <c:v>3500</c:v>
                </c:pt>
                <c:pt idx="2">
                  <c:v>3007</c:v>
                </c:pt>
                <c:pt idx="3">
                  <c:v>5200</c:v>
                </c:pt>
                <c:pt idx="4">
                  <c:v>3400</c:v>
                </c:pt>
                <c:pt idx="5">
                  <c:v>3500</c:v>
                </c:pt>
                <c:pt idx="6">
                  <c:v>6400</c:v>
                </c:pt>
              </c:numCache>
            </c:numRef>
          </c:val>
          <c:smooth val="0"/>
          <c:extLst>
            <c:ext xmlns:c16="http://schemas.microsoft.com/office/drawing/2014/chart" uri="{C3380CC4-5D6E-409C-BE32-E72D297353CC}">
              <c16:uniqueId val="{00000002-C03F-417C-A6E5-F7CE6DF5F168}"/>
            </c:ext>
          </c:extLst>
        </c:ser>
        <c:dLbls>
          <c:showLegendKey val="0"/>
          <c:showVal val="0"/>
          <c:showCatName val="0"/>
          <c:showSerName val="0"/>
          <c:showPercent val="0"/>
          <c:showBubbleSize val="0"/>
        </c:dLbls>
        <c:marker val="1"/>
        <c:smooth val="0"/>
        <c:axId val="225056256"/>
        <c:axId val="225058176"/>
      </c:lineChart>
      <c:catAx>
        <c:axId val="225056256"/>
        <c:scaling>
          <c:orientation val="minMax"/>
        </c:scaling>
        <c:delete val="0"/>
        <c:axPos val="b"/>
        <c:numFmt formatCode="General" sourceLinked="0"/>
        <c:majorTickMark val="out"/>
        <c:minorTickMark val="none"/>
        <c:tickLblPos val="nextTo"/>
        <c:txPr>
          <a:bodyPr/>
          <a:lstStyle/>
          <a:p>
            <a:pPr>
              <a:defRPr sz="1000">
                <a:solidFill>
                  <a:schemeClr val="tx1">
                    <a:lumMod val="75000"/>
                    <a:lumOff val="25000"/>
                  </a:schemeClr>
                </a:solidFill>
              </a:defRPr>
            </a:pPr>
            <a:endParaRPr lang="fa-IR"/>
          </a:p>
        </c:txPr>
        <c:crossAx val="225058176"/>
        <c:crosses val="autoZero"/>
        <c:auto val="1"/>
        <c:lblAlgn val="ctr"/>
        <c:lblOffset val="100"/>
        <c:noMultiLvlLbl val="0"/>
      </c:catAx>
      <c:valAx>
        <c:axId val="225058176"/>
        <c:scaling>
          <c:orientation val="minMax"/>
        </c:scaling>
        <c:delete val="0"/>
        <c:axPos val="l"/>
        <c:majorGridlines>
          <c:spPr>
            <a:ln>
              <a:solidFill>
                <a:schemeClr val="bg1">
                  <a:lumMod val="85000"/>
                </a:schemeClr>
              </a:solidFill>
              <a:prstDash val="dash"/>
            </a:ln>
          </c:spPr>
        </c:majorGridlines>
        <c:numFmt formatCode="General" sourceLinked="1"/>
        <c:majorTickMark val="out"/>
        <c:minorTickMark val="none"/>
        <c:tickLblPos val="nextTo"/>
        <c:txPr>
          <a:bodyPr/>
          <a:lstStyle/>
          <a:p>
            <a:pPr>
              <a:defRPr sz="900">
                <a:solidFill>
                  <a:schemeClr val="tx1">
                    <a:lumMod val="75000"/>
                    <a:lumOff val="25000"/>
                  </a:schemeClr>
                </a:solidFill>
              </a:defRPr>
            </a:pPr>
            <a:endParaRPr lang="fa-IR"/>
          </a:p>
        </c:txPr>
        <c:crossAx val="225056256"/>
        <c:crosses val="autoZero"/>
        <c:crossBetween val="between"/>
      </c:valAx>
    </c:plotArea>
    <c:plotVisOnly val="1"/>
    <c:dispBlanksAs val="gap"/>
    <c:showDLblsOverMax val="0"/>
  </c:chart>
  <c:txPr>
    <a:bodyPr/>
    <a:lstStyle/>
    <a:p>
      <a:pPr>
        <a:defRPr sz="1800"/>
      </a:pPr>
      <a:endParaRPr lang="fa-I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 /><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 /><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 /><Relationship Id="rId1" Type="http://schemas.openxmlformats.org/officeDocument/2006/relationships/slideMaster" Target="../slideMasters/slideMaster2.xml" /></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Master" Target="../slideMasters/slideMaster2.xml" /></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Master" Target="../slideMasters/slideMaster2.xml" /></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Master" Target="../slideMasters/slideMaster2.xml" /></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Master" Target="../slideMasters/slideMaster2.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Master" Target="../slideMasters/slideMaster2.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Master" Target="../slideMasters/slideMaster2.xml" /></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2.xml" /></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Master" Target="../slideMasters/slideMaster2.xml" /></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g" /><Relationship Id="rId1" Type="http://schemas.openxmlformats.org/officeDocument/2006/relationships/slideMaster" Target="../slideMasters/slideMaster2.xml" /></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Master" Target="../slideMasters/slideMaster2.xml" /></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Master" Target="../slideMasters/slideMaster2.xml" /></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g" /><Relationship Id="rId1" Type="http://schemas.openxmlformats.org/officeDocument/2006/relationships/slideMaster" Target="../slideMasters/slideMaster2.xml" /></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Master" Target="../slideMasters/slideMaster2.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65FF430-A86A-408D-B4CD-0BDB219BC8FC}"/>
              </a:ext>
            </a:extLst>
          </p:cNvPr>
          <p:cNvGrpSpPr/>
          <p:nvPr userDrawn="1"/>
        </p:nvGrpSpPr>
        <p:grpSpPr>
          <a:xfrm>
            <a:off x="8766547" y="1428835"/>
            <a:ext cx="2664296" cy="4683693"/>
            <a:chOff x="445712" y="1449040"/>
            <a:chExt cx="2113018" cy="3924176"/>
          </a:xfrm>
        </p:grpSpPr>
        <p:sp>
          <p:nvSpPr>
            <p:cNvPr id="3" name="Rounded Rectangle 5">
              <a:extLst>
                <a:ext uri="{FF2B5EF4-FFF2-40B4-BE49-F238E27FC236}">
                  <a16:creationId xmlns:a16="http://schemas.microsoft.com/office/drawing/2014/main" id="{0CA6DF50-6795-474E-9081-6511A6DF79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E35AE172-B3BB-4E24-B958-0CB99851C0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3492788A-995F-478E-A5F5-E0A3675E5DFD}"/>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9A4EEAB5-7A36-43A2-9FDD-A2137FD0C0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983787F9-8E6F-4588-9DA5-35FC3155494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3E2B1047-A353-4F69-8E34-66CE0EF65D91}"/>
              </a:ext>
            </a:extLst>
          </p:cNvPr>
          <p:cNvSpPr>
            <a:spLocks noGrp="1"/>
          </p:cNvSpPr>
          <p:nvPr>
            <p:ph type="pic" idx="11" hasCustomPrompt="1"/>
          </p:nvPr>
        </p:nvSpPr>
        <p:spPr>
          <a:xfrm>
            <a:off x="8954465" y="1812973"/>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F072E626-24D1-4140-9541-74DA99F2F33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9129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252" y="-9144"/>
            <a:ext cx="6818805" cy="68671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14 h 10014"/>
              <a:gd name="connsiteX1" fmla="*/ 2879 w 10000"/>
              <a:gd name="connsiteY1" fmla="*/ 0 h 10014"/>
              <a:gd name="connsiteX2" fmla="*/ 10000 w 10000"/>
              <a:gd name="connsiteY2" fmla="*/ 14 h 10014"/>
              <a:gd name="connsiteX3" fmla="*/ 8000 w 10000"/>
              <a:gd name="connsiteY3" fmla="*/ 10014 h 10014"/>
              <a:gd name="connsiteX4" fmla="*/ 0 w 10000"/>
              <a:gd name="connsiteY4" fmla="*/ 10014 h 10014"/>
              <a:gd name="connsiteX0" fmla="*/ 0 w 11377"/>
              <a:gd name="connsiteY0" fmla="*/ 10014 h 10014"/>
              <a:gd name="connsiteX1" fmla="*/ 4256 w 11377"/>
              <a:gd name="connsiteY1" fmla="*/ 0 h 10014"/>
              <a:gd name="connsiteX2" fmla="*/ 11377 w 11377"/>
              <a:gd name="connsiteY2" fmla="*/ 14 h 10014"/>
              <a:gd name="connsiteX3" fmla="*/ 9377 w 11377"/>
              <a:gd name="connsiteY3" fmla="*/ 10014 h 10014"/>
              <a:gd name="connsiteX4" fmla="*/ 0 w 11377"/>
              <a:gd name="connsiteY4" fmla="*/ 10014 h 10014"/>
              <a:gd name="connsiteX0" fmla="*/ 0 w 10484"/>
              <a:gd name="connsiteY0" fmla="*/ 10014 h 10014"/>
              <a:gd name="connsiteX1" fmla="*/ 4256 w 10484"/>
              <a:gd name="connsiteY1" fmla="*/ 0 h 10014"/>
              <a:gd name="connsiteX2" fmla="*/ 10484 w 10484"/>
              <a:gd name="connsiteY2" fmla="*/ 14 h 10014"/>
              <a:gd name="connsiteX3" fmla="*/ 9377 w 10484"/>
              <a:gd name="connsiteY3" fmla="*/ 10014 h 10014"/>
              <a:gd name="connsiteX4" fmla="*/ 0 w 10484"/>
              <a:gd name="connsiteY4" fmla="*/ 10014 h 10014"/>
              <a:gd name="connsiteX0" fmla="*/ 0 w 10484"/>
              <a:gd name="connsiteY0" fmla="*/ 10000 h 10000"/>
              <a:gd name="connsiteX1" fmla="*/ 3509 w 10484"/>
              <a:gd name="connsiteY1" fmla="*/ 14 h 10000"/>
              <a:gd name="connsiteX2" fmla="*/ 10484 w 10484"/>
              <a:gd name="connsiteY2" fmla="*/ 0 h 10000"/>
              <a:gd name="connsiteX3" fmla="*/ 9377 w 10484"/>
              <a:gd name="connsiteY3" fmla="*/ 10000 h 10000"/>
              <a:gd name="connsiteX4" fmla="*/ 0 w 1048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 h="10000">
                <a:moveTo>
                  <a:pt x="0" y="10000"/>
                </a:moveTo>
                <a:lnTo>
                  <a:pt x="3509" y="14"/>
                </a:lnTo>
                <a:lnTo>
                  <a:pt x="10484" y="0"/>
                </a:lnTo>
                <a:lnTo>
                  <a:pt x="9377" y="10000"/>
                </a:lnTo>
                <a:lnTo>
                  <a:pt x="0" y="10000"/>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2138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252" y="-9144"/>
            <a:ext cx="6818805" cy="68671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14 h 10014"/>
              <a:gd name="connsiteX1" fmla="*/ 2879 w 10000"/>
              <a:gd name="connsiteY1" fmla="*/ 0 h 10014"/>
              <a:gd name="connsiteX2" fmla="*/ 10000 w 10000"/>
              <a:gd name="connsiteY2" fmla="*/ 14 h 10014"/>
              <a:gd name="connsiteX3" fmla="*/ 8000 w 10000"/>
              <a:gd name="connsiteY3" fmla="*/ 10014 h 10014"/>
              <a:gd name="connsiteX4" fmla="*/ 0 w 10000"/>
              <a:gd name="connsiteY4" fmla="*/ 10014 h 10014"/>
              <a:gd name="connsiteX0" fmla="*/ 0 w 11377"/>
              <a:gd name="connsiteY0" fmla="*/ 10014 h 10014"/>
              <a:gd name="connsiteX1" fmla="*/ 4256 w 11377"/>
              <a:gd name="connsiteY1" fmla="*/ 0 h 10014"/>
              <a:gd name="connsiteX2" fmla="*/ 11377 w 11377"/>
              <a:gd name="connsiteY2" fmla="*/ 14 h 10014"/>
              <a:gd name="connsiteX3" fmla="*/ 9377 w 11377"/>
              <a:gd name="connsiteY3" fmla="*/ 10014 h 10014"/>
              <a:gd name="connsiteX4" fmla="*/ 0 w 11377"/>
              <a:gd name="connsiteY4" fmla="*/ 10014 h 10014"/>
              <a:gd name="connsiteX0" fmla="*/ 0 w 10484"/>
              <a:gd name="connsiteY0" fmla="*/ 10014 h 10014"/>
              <a:gd name="connsiteX1" fmla="*/ 4256 w 10484"/>
              <a:gd name="connsiteY1" fmla="*/ 0 h 10014"/>
              <a:gd name="connsiteX2" fmla="*/ 10484 w 10484"/>
              <a:gd name="connsiteY2" fmla="*/ 14 h 10014"/>
              <a:gd name="connsiteX3" fmla="*/ 9377 w 10484"/>
              <a:gd name="connsiteY3" fmla="*/ 10014 h 10014"/>
              <a:gd name="connsiteX4" fmla="*/ 0 w 10484"/>
              <a:gd name="connsiteY4" fmla="*/ 10014 h 10014"/>
              <a:gd name="connsiteX0" fmla="*/ 0 w 10484"/>
              <a:gd name="connsiteY0" fmla="*/ 10000 h 10000"/>
              <a:gd name="connsiteX1" fmla="*/ 3509 w 10484"/>
              <a:gd name="connsiteY1" fmla="*/ 14 h 10000"/>
              <a:gd name="connsiteX2" fmla="*/ 10484 w 10484"/>
              <a:gd name="connsiteY2" fmla="*/ 0 h 10000"/>
              <a:gd name="connsiteX3" fmla="*/ 9377 w 10484"/>
              <a:gd name="connsiteY3" fmla="*/ 10000 h 10000"/>
              <a:gd name="connsiteX4" fmla="*/ 0 w 1048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 h="10000">
                <a:moveTo>
                  <a:pt x="0" y="10000"/>
                </a:moveTo>
                <a:lnTo>
                  <a:pt x="3509" y="14"/>
                </a:lnTo>
                <a:lnTo>
                  <a:pt x="10484" y="0"/>
                </a:lnTo>
                <a:lnTo>
                  <a:pt x="9377" y="10000"/>
                </a:lnTo>
                <a:lnTo>
                  <a:pt x="0" y="10000"/>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1537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C8FE1D-79E2-46F2-A8B6-6C78672F327D}"/>
              </a:ext>
            </a:extLst>
          </p:cNvPr>
          <p:cNvGrpSpPr/>
          <p:nvPr userDrawn="1"/>
        </p:nvGrpSpPr>
        <p:grpSpPr>
          <a:xfrm>
            <a:off x="708174" y="1837593"/>
            <a:ext cx="5265908" cy="2893260"/>
            <a:chOff x="-548507" y="477868"/>
            <a:chExt cx="11570449" cy="6357177"/>
          </a:xfrm>
        </p:grpSpPr>
        <p:sp>
          <p:nvSpPr>
            <p:cNvPr id="3" name="Freeform: Shape 2">
              <a:extLst>
                <a:ext uri="{FF2B5EF4-FFF2-40B4-BE49-F238E27FC236}">
                  <a16:creationId xmlns:a16="http://schemas.microsoft.com/office/drawing/2014/main" id="{F18A6FBC-D138-4F68-8A66-6E140347BA7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800"/>
            </a:p>
          </p:txBody>
        </p:sp>
        <p:sp>
          <p:nvSpPr>
            <p:cNvPr id="4" name="Freeform: Shape 3">
              <a:extLst>
                <a:ext uri="{FF2B5EF4-FFF2-40B4-BE49-F238E27FC236}">
                  <a16:creationId xmlns:a16="http://schemas.microsoft.com/office/drawing/2014/main" id="{AA9BC29C-363B-4E11-AE59-9B8AAF5C10D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800" dirty="0"/>
            </a:p>
          </p:txBody>
        </p:sp>
        <p:sp>
          <p:nvSpPr>
            <p:cNvPr id="5" name="Freeform: Shape 4">
              <a:extLst>
                <a:ext uri="{FF2B5EF4-FFF2-40B4-BE49-F238E27FC236}">
                  <a16:creationId xmlns:a16="http://schemas.microsoft.com/office/drawing/2014/main" id="{D23A5DD8-C9B2-4827-81BA-376D44C2463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C04A37AE-39E9-4D86-94AD-C2DF9612C22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800" dirty="0"/>
            </a:p>
          </p:txBody>
        </p:sp>
        <p:sp>
          <p:nvSpPr>
            <p:cNvPr id="7" name="Freeform: Shape 6">
              <a:extLst>
                <a:ext uri="{FF2B5EF4-FFF2-40B4-BE49-F238E27FC236}">
                  <a16:creationId xmlns:a16="http://schemas.microsoft.com/office/drawing/2014/main" id="{0AEC3D1B-1190-4201-B038-EDF09CD8289C}"/>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800"/>
            </a:p>
          </p:txBody>
        </p:sp>
        <p:grpSp>
          <p:nvGrpSpPr>
            <p:cNvPr id="8" name="Group 7">
              <a:extLst>
                <a:ext uri="{FF2B5EF4-FFF2-40B4-BE49-F238E27FC236}">
                  <a16:creationId xmlns:a16="http://schemas.microsoft.com/office/drawing/2014/main" id="{76D3F652-9B66-42B3-B6EC-DAEA0D479657}"/>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75A6EA0-151B-4595-A461-6347C38766F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Rounded Corners 13">
                <a:extLst>
                  <a:ext uri="{FF2B5EF4-FFF2-40B4-BE49-F238E27FC236}">
                    <a16:creationId xmlns:a16="http://schemas.microsoft.com/office/drawing/2014/main" id="{768BE3A1-6A36-4CE5-A7E6-FF4ADB32DF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9" name="Group 8">
              <a:extLst>
                <a:ext uri="{FF2B5EF4-FFF2-40B4-BE49-F238E27FC236}">
                  <a16:creationId xmlns:a16="http://schemas.microsoft.com/office/drawing/2014/main" id="{528970F8-1E52-4708-BA1F-38BF455DB26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0881DEA5-6B95-4385-A6A3-016D173CAE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Rounded Corners 11">
                <a:extLst>
                  <a:ext uri="{FF2B5EF4-FFF2-40B4-BE49-F238E27FC236}">
                    <a16:creationId xmlns:a16="http://schemas.microsoft.com/office/drawing/2014/main" id="{FEB77DDC-56D9-47AB-B71C-B5E868AA00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 name="Freeform: Shape 9">
              <a:extLst>
                <a:ext uri="{FF2B5EF4-FFF2-40B4-BE49-F238E27FC236}">
                  <a16:creationId xmlns:a16="http://schemas.microsoft.com/office/drawing/2014/main" id="{74E28E60-5E1A-43CA-A023-D7251390EE6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800" dirty="0"/>
            </a:p>
          </p:txBody>
        </p:sp>
      </p:grpSp>
      <p:sp>
        <p:nvSpPr>
          <p:cNvPr id="15" name="그림 개체 틀 2">
            <a:extLst>
              <a:ext uri="{FF2B5EF4-FFF2-40B4-BE49-F238E27FC236}">
                <a16:creationId xmlns:a16="http://schemas.microsoft.com/office/drawing/2014/main" id="{E865A037-79E3-43C4-A726-58CEE97F8CF0}"/>
              </a:ext>
            </a:extLst>
          </p:cNvPr>
          <p:cNvSpPr>
            <a:spLocks noGrp="1"/>
          </p:cNvSpPr>
          <p:nvPr>
            <p:ph type="pic" sz="quarter" idx="14" hasCustomPrompt="1"/>
          </p:nvPr>
        </p:nvSpPr>
        <p:spPr>
          <a:xfrm>
            <a:off x="1454332" y="1976846"/>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BF0C124E-AC53-4C85-B016-940022635993}"/>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90670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C8FE1D-79E2-46F2-A8B6-6C78672F327D}"/>
              </a:ext>
            </a:extLst>
          </p:cNvPr>
          <p:cNvGrpSpPr/>
          <p:nvPr userDrawn="1"/>
        </p:nvGrpSpPr>
        <p:grpSpPr>
          <a:xfrm>
            <a:off x="708174" y="1837593"/>
            <a:ext cx="5265908" cy="2893260"/>
            <a:chOff x="-548507" y="477868"/>
            <a:chExt cx="11570449" cy="6357177"/>
          </a:xfrm>
        </p:grpSpPr>
        <p:sp>
          <p:nvSpPr>
            <p:cNvPr id="3" name="Freeform: Shape 2">
              <a:extLst>
                <a:ext uri="{FF2B5EF4-FFF2-40B4-BE49-F238E27FC236}">
                  <a16:creationId xmlns:a16="http://schemas.microsoft.com/office/drawing/2014/main" id="{F18A6FBC-D138-4F68-8A66-6E140347BA7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800"/>
            </a:p>
          </p:txBody>
        </p:sp>
        <p:sp>
          <p:nvSpPr>
            <p:cNvPr id="4" name="Freeform: Shape 3">
              <a:extLst>
                <a:ext uri="{FF2B5EF4-FFF2-40B4-BE49-F238E27FC236}">
                  <a16:creationId xmlns:a16="http://schemas.microsoft.com/office/drawing/2014/main" id="{AA9BC29C-363B-4E11-AE59-9B8AAF5C10D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800" dirty="0"/>
            </a:p>
          </p:txBody>
        </p:sp>
        <p:sp>
          <p:nvSpPr>
            <p:cNvPr id="5" name="Freeform: Shape 4">
              <a:extLst>
                <a:ext uri="{FF2B5EF4-FFF2-40B4-BE49-F238E27FC236}">
                  <a16:creationId xmlns:a16="http://schemas.microsoft.com/office/drawing/2014/main" id="{D23A5DD8-C9B2-4827-81BA-376D44C2463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C04A37AE-39E9-4D86-94AD-C2DF9612C22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800" dirty="0"/>
            </a:p>
          </p:txBody>
        </p:sp>
        <p:sp>
          <p:nvSpPr>
            <p:cNvPr id="7" name="Freeform: Shape 6">
              <a:extLst>
                <a:ext uri="{FF2B5EF4-FFF2-40B4-BE49-F238E27FC236}">
                  <a16:creationId xmlns:a16="http://schemas.microsoft.com/office/drawing/2014/main" id="{0AEC3D1B-1190-4201-B038-EDF09CD8289C}"/>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800"/>
            </a:p>
          </p:txBody>
        </p:sp>
        <p:grpSp>
          <p:nvGrpSpPr>
            <p:cNvPr id="8" name="Group 7">
              <a:extLst>
                <a:ext uri="{FF2B5EF4-FFF2-40B4-BE49-F238E27FC236}">
                  <a16:creationId xmlns:a16="http://schemas.microsoft.com/office/drawing/2014/main" id="{76D3F652-9B66-42B3-B6EC-DAEA0D479657}"/>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75A6EA0-151B-4595-A461-6347C38766F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Rounded Corners 13">
                <a:extLst>
                  <a:ext uri="{FF2B5EF4-FFF2-40B4-BE49-F238E27FC236}">
                    <a16:creationId xmlns:a16="http://schemas.microsoft.com/office/drawing/2014/main" id="{768BE3A1-6A36-4CE5-A7E6-FF4ADB32DF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9" name="Group 8">
              <a:extLst>
                <a:ext uri="{FF2B5EF4-FFF2-40B4-BE49-F238E27FC236}">
                  <a16:creationId xmlns:a16="http://schemas.microsoft.com/office/drawing/2014/main" id="{528970F8-1E52-4708-BA1F-38BF455DB26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0881DEA5-6B95-4385-A6A3-016D173CAE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Rounded Corners 11">
                <a:extLst>
                  <a:ext uri="{FF2B5EF4-FFF2-40B4-BE49-F238E27FC236}">
                    <a16:creationId xmlns:a16="http://schemas.microsoft.com/office/drawing/2014/main" id="{FEB77DDC-56D9-47AB-B71C-B5E868AA00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 name="Freeform: Shape 9">
              <a:extLst>
                <a:ext uri="{FF2B5EF4-FFF2-40B4-BE49-F238E27FC236}">
                  <a16:creationId xmlns:a16="http://schemas.microsoft.com/office/drawing/2014/main" id="{74E28E60-5E1A-43CA-A023-D7251390EE6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800" dirty="0"/>
            </a:p>
          </p:txBody>
        </p:sp>
      </p:grpSp>
      <p:sp>
        <p:nvSpPr>
          <p:cNvPr id="15" name="그림 개체 틀 2">
            <a:extLst>
              <a:ext uri="{FF2B5EF4-FFF2-40B4-BE49-F238E27FC236}">
                <a16:creationId xmlns:a16="http://schemas.microsoft.com/office/drawing/2014/main" id="{E865A037-79E3-43C4-A726-58CEE97F8CF0}"/>
              </a:ext>
            </a:extLst>
          </p:cNvPr>
          <p:cNvSpPr>
            <a:spLocks noGrp="1"/>
          </p:cNvSpPr>
          <p:nvPr>
            <p:ph type="pic" sz="quarter" idx="14" hasCustomPrompt="1"/>
          </p:nvPr>
        </p:nvSpPr>
        <p:spPr>
          <a:xfrm>
            <a:off x="1454332" y="1976846"/>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BF0C124E-AC53-4C85-B016-940022635993}"/>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1628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aam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005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aam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26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31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961BD9-B403-C39B-C3C1-5BED2887BDD2}"/>
              </a:ext>
            </a:extLst>
          </p:cNvPr>
          <p:cNvSpPr>
            <a:spLocks noGrp="1"/>
          </p:cNvSpPr>
          <p:nvPr>
            <p:ph type="pic" sz="quarter" idx="10"/>
          </p:nvPr>
        </p:nvSpPr>
        <p:spPr>
          <a:xfrm>
            <a:off x="7480300" y="0"/>
            <a:ext cx="4711700" cy="6858000"/>
          </a:xfrm>
          <a:prstGeom prst="rect">
            <a:avLst/>
          </a:prstGeom>
        </p:spPr>
        <p:txBody>
          <a:bodyPr anchor="ctr"/>
          <a:lstStyle>
            <a:lvl1pPr marL="0" indent="0" algn="ctr">
              <a:buNone/>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2A32AFC9-4664-1DD1-9F4D-99D82C959A6E}"/>
              </a:ext>
            </a:extLst>
          </p:cNvPr>
          <p:cNvSpPr>
            <a:spLocks noGrp="1"/>
          </p:cNvSpPr>
          <p:nvPr>
            <p:ph type="body" sz="quarter" idx="11" hasCustomPrompt="1"/>
          </p:nvPr>
        </p:nvSpPr>
        <p:spPr>
          <a:xfrm>
            <a:off x="704850" y="1390650"/>
            <a:ext cx="6245225" cy="685800"/>
          </a:xfrm>
          <a:prstGeom prst="rect">
            <a:avLst/>
          </a:prstGeom>
        </p:spPr>
        <p:txBody>
          <a:bodyPr/>
          <a:lstStyle>
            <a:lvl1pPr marL="0" indent="0" algn="r" rtl="1">
              <a:buNone/>
              <a:defRPr sz="2400">
                <a:solidFill>
                  <a:schemeClr val="bg1">
                    <a:lumMod val="85000"/>
                  </a:schemeClr>
                </a:solidFill>
                <a:latin typeface="Dana" pitchFamily="2" charset="-78"/>
                <a:cs typeface="Dana" pitchFamily="2" charset="-78"/>
              </a:defRPr>
            </a:lvl1pPr>
          </a:lstStyle>
          <a:p>
            <a:pPr lvl="0"/>
            <a:r>
              <a:rPr lang="fa-IR" dirty="0"/>
              <a:t>عنوان اول</a:t>
            </a:r>
            <a:endParaRPr lang="en-US" dirty="0"/>
          </a:p>
        </p:txBody>
      </p:sp>
      <p:sp>
        <p:nvSpPr>
          <p:cNvPr id="7" name="Text Placeholder 5">
            <a:extLst>
              <a:ext uri="{FF2B5EF4-FFF2-40B4-BE49-F238E27FC236}">
                <a16:creationId xmlns:a16="http://schemas.microsoft.com/office/drawing/2014/main" id="{B90F7413-7EF4-91B9-2FBC-239DC32AAA84}"/>
              </a:ext>
            </a:extLst>
          </p:cNvPr>
          <p:cNvSpPr>
            <a:spLocks noGrp="1"/>
          </p:cNvSpPr>
          <p:nvPr>
            <p:ph type="body" sz="quarter" idx="12" hasCustomPrompt="1"/>
          </p:nvPr>
        </p:nvSpPr>
        <p:spPr>
          <a:xfrm>
            <a:off x="704850" y="2369058"/>
            <a:ext cx="6245225" cy="685800"/>
          </a:xfrm>
          <a:prstGeom prst="rect">
            <a:avLst/>
          </a:prstGeom>
        </p:spPr>
        <p:txBody>
          <a:bodyPr/>
          <a:lstStyle>
            <a:lvl1pPr marL="0" indent="0" algn="r" rtl="1">
              <a:buNone/>
              <a:defRPr sz="3600" b="1">
                <a:solidFill>
                  <a:srgbClr val="FFC000"/>
                </a:solidFill>
                <a:latin typeface="Dana" pitchFamily="2" charset="-78"/>
                <a:cs typeface="Dana" pitchFamily="2" charset="-78"/>
              </a:defRPr>
            </a:lvl1pPr>
          </a:lstStyle>
          <a:p>
            <a:pPr lvl="0"/>
            <a:r>
              <a:rPr lang="fa-IR" dirty="0"/>
              <a:t>عنوان دوم</a:t>
            </a:r>
            <a:endParaRPr lang="en-US" dirty="0"/>
          </a:p>
        </p:txBody>
      </p:sp>
    </p:spTree>
    <p:extLst>
      <p:ext uri="{BB962C8B-B14F-4D97-AF65-F5344CB8AC3E}">
        <p14:creationId xmlns:p14="http://schemas.microsoft.com/office/powerpoint/2010/main" val="1180151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309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644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64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610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293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4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22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aam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Block Arc 1">
            <a:extLst>
              <a:ext uri="{FF2B5EF4-FFF2-40B4-BE49-F238E27FC236}">
                <a16:creationId xmlns:a16="http://schemas.microsoft.com/office/drawing/2014/main" id="{404008F3-9393-43B1-9EF6-BB73F9083120}"/>
              </a:ext>
            </a:extLst>
          </p:cNvPr>
          <p:cNvSpPr/>
          <p:nvPr userDrawn="1"/>
        </p:nvSpPr>
        <p:spPr>
          <a:xfrm>
            <a:off x="3582255" y="1662915"/>
            <a:ext cx="2340000" cy="2340000"/>
          </a:xfrm>
          <a:prstGeom prst="blockArc">
            <a:avLst>
              <a:gd name="adj1" fmla="val 10800000"/>
              <a:gd name="adj2" fmla="val 24659"/>
              <a:gd name="adj3" fmla="val 673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6" name="Block Arc 12">
            <a:extLst>
              <a:ext uri="{FF2B5EF4-FFF2-40B4-BE49-F238E27FC236}">
                <a16:creationId xmlns:a16="http://schemas.microsoft.com/office/drawing/2014/main" id="{B94FB787-662A-4C42-A82E-3D2990125567}"/>
              </a:ext>
            </a:extLst>
          </p:cNvPr>
          <p:cNvSpPr/>
          <p:nvPr userDrawn="1"/>
        </p:nvSpPr>
        <p:spPr>
          <a:xfrm>
            <a:off x="893211" y="1662915"/>
            <a:ext cx="2340000" cy="2340000"/>
          </a:xfrm>
          <a:prstGeom prst="blockArc">
            <a:avLst>
              <a:gd name="adj1" fmla="val 10800000"/>
              <a:gd name="adj2" fmla="val 24873"/>
              <a:gd name="adj3" fmla="val 7106"/>
            </a:avLst>
          </a:prstGeom>
          <a:solidFill>
            <a:srgbClr val="8428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7" name="Block Arc 13">
            <a:extLst>
              <a:ext uri="{FF2B5EF4-FFF2-40B4-BE49-F238E27FC236}">
                <a16:creationId xmlns:a16="http://schemas.microsoft.com/office/drawing/2014/main" id="{B3104187-2B64-4114-9216-8B72399C3FFB}"/>
              </a:ext>
            </a:extLst>
          </p:cNvPr>
          <p:cNvSpPr/>
          <p:nvPr userDrawn="1"/>
        </p:nvSpPr>
        <p:spPr>
          <a:xfrm>
            <a:off x="6271299" y="1662915"/>
            <a:ext cx="2340000" cy="2340000"/>
          </a:xfrm>
          <a:prstGeom prst="blockArc">
            <a:avLst>
              <a:gd name="adj1" fmla="val 10800000"/>
              <a:gd name="adj2" fmla="val 24659"/>
              <a:gd name="adj3" fmla="val 673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8" name="Block Arc 15">
            <a:extLst>
              <a:ext uri="{FF2B5EF4-FFF2-40B4-BE49-F238E27FC236}">
                <a16:creationId xmlns:a16="http://schemas.microsoft.com/office/drawing/2014/main" id="{5C6BA25A-D059-41A1-9E12-7E54661C901A}"/>
              </a:ext>
            </a:extLst>
          </p:cNvPr>
          <p:cNvSpPr/>
          <p:nvPr userDrawn="1"/>
        </p:nvSpPr>
        <p:spPr>
          <a:xfrm>
            <a:off x="8946523" y="1662915"/>
            <a:ext cx="2340000" cy="2340000"/>
          </a:xfrm>
          <a:prstGeom prst="blockArc">
            <a:avLst>
              <a:gd name="adj1" fmla="val 10800000"/>
              <a:gd name="adj2" fmla="val 24449"/>
              <a:gd name="adj3" fmla="val 636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9" name="Picture Placeholder 2">
            <a:extLst>
              <a:ext uri="{FF2B5EF4-FFF2-40B4-BE49-F238E27FC236}">
                <a16:creationId xmlns:a16="http://schemas.microsoft.com/office/drawing/2014/main" id="{F41AE61D-2711-4D27-9E84-9455C81DF8EA}"/>
              </a:ext>
            </a:extLst>
          </p:cNvPr>
          <p:cNvSpPr>
            <a:spLocks noGrp="1"/>
          </p:cNvSpPr>
          <p:nvPr>
            <p:ph type="pic" idx="13" hasCustomPrompt="1"/>
          </p:nvPr>
        </p:nvSpPr>
        <p:spPr>
          <a:xfrm>
            <a:off x="1073211"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0" name="Picture Placeholder 2">
            <a:extLst>
              <a:ext uri="{FF2B5EF4-FFF2-40B4-BE49-F238E27FC236}">
                <a16:creationId xmlns:a16="http://schemas.microsoft.com/office/drawing/2014/main" id="{FEB96CED-3A89-4E72-AD40-98DAA7DB1E8E}"/>
              </a:ext>
            </a:extLst>
          </p:cNvPr>
          <p:cNvSpPr>
            <a:spLocks noGrp="1"/>
          </p:cNvSpPr>
          <p:nvPr>
            <p:ph type="pic" idx="14" hasCustomPrompt="1"/>
          </p:nvPr>
        </p:nvSpPr>
        <p:spPr>
          <a:xfrm>
            <a:off x="3762255"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168305AF-08C9-4A39-80B8-FD3847826BFC}"/>
              </a:ext>
            </a:extLst>
          </p:cNvPr>
          <p:cNvSpPr>
            <a:spLocks noGrp="1"/>
          </p:cNvSpPr>
          <p:nvPr>
            <p:ph type="pic" idx="15" hasCustomPrompt="1"/>
          </p:nvPr>
        </p:nvSpPr>
        <p:spPr>
          <a:xfrm>
            <a:off x="6451299"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23326DD4-C5BB-4602-9562-F2390EC71C3D}"/>
              </a:ext>
            </a:extLst>
          </p:cNvPr>
          <p:cNvSpPr>
            <a:spLocks noGrp="1"/>
          </p:cNvSpPr>
          <p:nvPr>
            <p:ph type="pic" idx="16" hasCustomPrompt="1"/>
          </p:nvPr>
        </p:nvSpPr>
        <p:spPr>
          <a:xfrm>
            <a:off x="9140343"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aam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Block Arc 1">
            <a:extLst>
              <a:ext uri="{FF2B5EF4-FFF2-40B4-BE49-F238E27FC236}">
                <a16:creationId xmlns:a16="http://schemas.microsoft.com/office/drawing/2014/main" id="{404008F3-9393-43B1-9EF6-BB73F9083120}"/>
              </a:ext>
            </a:extLst>
          </p:cNvPr>
          <p:cNvSpPr/>
          <p:nvPr userDrawn="1"/>
        </p:nvSpPr>
        <p:spPr>
          <a:xfrm>
            <a:off x="3582255" y="1662915"/>
            <a:ext cx="2340000" cy="2340000"/>
          </a:xfrm>
          <a:prstGeom prst="blockArc">
            <a:avLst>
              <a:gd name="adj1" fmla="val 10800000"/>
              <a:gd name="adj2" fmla="val 24659"/>
              <a:gd name="adj3" fmla="val 673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6" name="Block Arc 12">
            <a:extLst>
              <a:ext uri="{FF2B5EF4-FFF2-40B4-BE49-F238E27FC236}">
                <a16:creationId xmlns:a16="http://schemas.microsoft.com/office/drawing/2014/main" id="{B94FB787-662A-4C42-A82E-3D2990125567}"/>
              </a:ext>
            </a:extLst>
          </p:cNvPr>
          <p:cNvSpPr/>
          <p:nvPr userDrawn="1"/>
        </p:nvSpPr>
        <p:spPr>
          <a:xfrm>
            <a:off x="893211" y="1662915"/>
            <a:ext cx="2340000" cy="2340000"/>
          </a:xfrm>
          <a:prstGeom prst="blockArc">
            <a:avLst>
              <a:gd name="adj1" fmla="val 10800000"/>
              <a:gd name="adj2" fmla="val 24873"/>
              <a:gd name="adj3" fmla="val 7106"/>
            </a:avLst>
          </a:prstGeom>
          <a:solidFill>
            <a:srgbClr val="8428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7" name="Block Arc 13">
            <a:extLst>
              <a:ext uri="{FF2B5EF4-FFF2-40B4-BE49-F238E27FC236}">
                <a16:creationId xmlns:a16="http://schemas.microsoft.com/office/drawing/2014/main" id="{B3104187-2B64-4114-9216-8B72399C3FFB}"/>
              </a:ext>
            </a:extLst>
          </p:cNvPr>
          <p:cNvSpPr/>
          <p:nvPr userDrawn="1"/>
        </p:nvSpPr>
        <p:spPr>
          <a:xfrm>
            <a:off x="6271299" y="1662915"/>
            <a:ext cx="2340000" cy="2340000"/>
          </a:xfrm>
          <a:prstGeom prst="blockArc">
            <a:avLst>
              <a:gd name="adj1" fmla="val 10800000"/>
              <a:gd name="adj2" fmla="val 24659"/>
              <a:gd name="adj3" fmla="val 673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8" name="Block Arc 15">
            <a:extLst>
              <a:ext uri="{FF2B5EF4-FFF2-40B4-BE49-F238E27FC236}">
                <a16:creationId xmlns:a16="http://schemas.microsoft.com/office/drawing/2014/main" id="{5C6BA25A-D059-41A1-9E12-7E54661C901A}"/>
              </a:ext>
            </a:extLst>
          </p:cNvPr>
          <p:cNvSpPr/>
          <p:nvPr userDrawn="1"/>
        </p:nvSpPr>
        <p:spPr>
          <a:xfrm>
            <a:off x="8946523" y="1662915"/>
            <a:ext cx="2340000" cy="2340000"/>
          </a:xfrm>
          <a:prstGeom prst="blockArc">
            <a:avLst>
              <a:gd name="adj1" fmla="val 10800000"/>
              <a:gd name="adj2" fmla="val 24449"/>
              <a:gd name="adj3" fmla="val 636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9" name="Picture Placeholder 2">
            <a:extLst>
              <a:ext uri="{FF2B5EF4-FFF2-40B4-BE49-F238E27FC236}">
                <a16:creationId xmlns:a16="http://schemas.microsoft.com/office/drawing/2014/main" id="{F41AE61D-2711-4D27-9E84-9455C81DF8EA}"/>
              </a:ext>
            </a:extLst>
          </p:cNvPr>
          <p:cNvSpPr>
            <a:spLocks noGrp="1"/>
          </p:cNvSpPr>
          <p:nvPr>
            <p:ph type="pic" idx="13" hasCustomPrompt="1"/>
          </p:nvPr>
        </p:nvSpPr>
        <p:spPr>
          <a:xfrm>
            <a:off x="1073211"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0" name="Picture Placeholder 2">
            <a:extLst>
              <a:ext uri="{FF2B5EF4-FFF2-40B4-BE49-F238E27FC236}">
                <a16:creationId xmlns:a16="http://schemas.microsoft.com/office/drawing/2014/main" id="{FEB96CED-3A89-4E72-AD40-98DAA7DB1E8E}"/>
              </a:ext>
            </a:extLst>
          </p:cNvPr>
          <p:cNvSpPr>
            <a:spLocks noGrp="1"/>
          </p:cNvSpPr>
          <p:nvPr>
            <p:ph type="pic" idx="14" hasCustomPrompt="1"/>
          </p:nvPr>
        </p:nvSpPr>
        <p:spPr>
          <a:xfrm>
            <a:off x="3762255"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168305AF-08C9-4A39-80B8-FD3847826BFC}"/>
              </a:ext>
            </a:extLst>
          </p:cNvPr>
          <p:cNvSpPr>
            <a:spLocks noGrp="1"/>
          </p:cNvSpPr>
          <p:nvPr>
            <p:ph type="pic" idx="15" hasCustomPrompt="1"/>
          </p:nvPr>
        </p:nvSpPr>
        <p:spPr>
          <a:xfrm>
            <a:off x="6451299"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23326DD4-C5BB-4602-9562-F2390EC71C3D}"/>
              </a:ext>
            </a:extLst>
          </p:cNvPr>
          <p:cNvSpPr>
            <a:spLocks noGrp="1"/>
          </p:cNvSpPr>
          <p:nvPr>
            <p:ph type="pic" idx="16" hasCustomPrompt="1"/>
          </p:nvPr>
        </p:nvSpPr>
        <p:spPr>
          <a:xfrm>
            <a:off x="9140343" y="184334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92192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961BD9-B403-C39B-C3C1-5BED2887BDD2}"/>
              </a:ext>
            </a:extLst>
          </p:cNvPr>
          <p:cNvSpPr>
            <a:spLocks noGrp="1"/>
          </p:cNvSpPr>
          <p:nvPr>
            <p:ph type="pic" sz="quarter" idx="10"/>
          </p:nvPr>
        </p:nvSpPr>
        <p:spPr>
          <a:xfrm>
            <a:off x="7480300" y="0"/>
            <a:ext cx="4711700" cy="6858000"/>
          </a:xfrm>
          <a:prstGeom prst="rect">
            <a:avLst/>
          </a:prstGeom>
        </p:spPr>
        <p:txBody>
          <a:bodyPr anchor="ctr"/>
          <a:lstStyle>
            <a:lvl1pPr marL="0" indent="0" algn="ctr">
              <a:buNone/>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2A32AFC9-4664-1DD1-9F4D-99D82C959A6E}"/>
              </a:ext>
            </a:extLst>
          </p:cNvPr>
          <p:cNvSpPr>
            <a:spLocks noGrp="1"/>
          </p:cNvSpPr>
          <p:nvPr>
            <p:ph type="body" sz="quarter" idx="11" hasCustomPrompt="1"/>
          </p:nvPr>
        </p:nvSpPr>
        <p:spPr>
          <a:xfrm>
            <a:off x="704850" y="1390650"/>
            <a:ext cx="6245225" cy="685800"/>
          </a:xfrm>
          <a:prstGeom prst="rect">
            <a:avLst/>
          </a:prstGeom>
        </p:spPr>
        <p:txBody>
          <a:bodyPr/>
          <a:lstStyle>
            <a:lvl1pPr marL="0" indent="0" algn="r" rtl="1">
              <a:buNone/>
              <a:defRPr sz="2400">
                <a:solidFill>
                  <a:schemeClr val="bg1">
                    <a:lumMod val="85000"/>
                  </a:schemeClr>
                </a:solidFill>
                <a:latin typeface="Dana" pitchFamily="2" charset="-78"/>
                <a:cs typeface="Dana" pitchFamily="2" charset="-78"/>
              </a:defRPr>
            </a:lvl1pPr>
          </a:lstStyle>
          <a:p>
            <a:pPr lvl="0"/>
            <a:r>
              <a:rPr lang="fa-IR" dirty="0"/>
              <a:t>عنوان اول</a:t>
            </a:r>
            <a:endParaRPr lang="en-US" dirty="0"/>
          </a:p>
        </p:txBody>
      </p:sp>
      <p:sp>
        <p:nvSpPr>
          <p:cNvPr id="7" name="Text Placeholder 5">
            <a:extLst>
              <a:ext uri="{FF2B5EF4-FFF2-40B4-BE49-F238E27FC236}">
                <a16:creationId xmlns:a16="http://schemas.microsoft.com/office/drawing/2014/main" id="{B90F7413-7EF4-91B9-2FBC-239DC32AAA84}"/>
              </a:ext>
            </a:extLst>
          </p:cNvPr>
          <p:cNvSpPr>
            <a:spLocks noGrp="1"/>
          </p:cNvSpPr>
          <p:nvPr>
            <p:ph type="body" sz="quarter" idx="12" hasCustomPrompt="1"/>
          </p:nvPr>
        </p:nvSpPr>
        <p:spPr>
          <a:xfrm>
            <a:off x="704850" y="2369058"/>
            <a:ext cx="6245225" cy="685800"/>
          </a:xfrm>
          <a:prstGeom prst="rect">
            <a:avLst/>
          </a:prstGeom>
        </p:spPr>
        <p:txBody>
          <a:bodyPr/>
          <a:lstStyle>
            <a:lvl1pPr marL="0" indent="0" algn="r" rtl="1">
              <a:buNone/>
              <a:defRPr sz="3600" b="1">
                <a:solidFill>
                  <a:srgbClr val="FFC000"/>
                </a:solidFill>
                <a:latin typeface="Dana" pitchFamily="2" charset="-78"/>
                <a:cs typeface="Dana" pitchFamily="2" charset="-78"/>
              </a:defRPr>
            </a:lvl1pPr>
          </a:lstStyle>
          <a:p>
            <a:pPr lvl="0"/>
            <a:r>
              <a:rPr lang="fa-IR" dirty="0"/>
              <a:t>عنوان دوم</a:t>
            </a:r>
            <a:endParaRPr lang="en-US" dirty="0"/>
          </a:p>
        </p:txBody>
      </p:sp>
    </p:spTree>
    <p:extLst>
      <p:ext uri="{BB962C8B-B14F-4D97-AF65-F5344CB8AC3E}">
        <p14:creationId xmlns:p14="http://schemas.microsoft.com/office/powerpoint/2010/main" val="2450962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E304BA-7F20-BE32-D383-5F4DDCAE4C1B}"/>
              </a:ext>
            </a:extLst>
          </p:cNvPr>
          <p:cNvSpPr>
            <a:spLocks noGrp="1"/>
          </p:cNvSpPr>
          <p:nvPr>
            <p:ph type="pic" sz="quarter" idx="10"/>
          </p:nvPr>
        </p:nvSpPr>
        <p:spPr>
          <a:xfrm>
            <a:off x="5143500" y="0"/>
            <a:ext cx="7048500" cy="68580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E304BA-7F20-BE32-D383-5F4DDCAE4C1B}"/>
              </a:ext>
            </a:extLst>
          </p:cNvPr>
          <p:cNvSpPr>
            <a:spLocks noGrp="1"/>
          </p:cNvSpPr>
          <p:nvPr>
            <p:ph type="pic" sz="quarter" idx="10"/>
          </p:nvPr>
        </p:nvSpPr>
        <p:spPr>
          <a:xfrm>
            <a:off x="5143500" y="0"/>
            <a:ext cx="7048500" cy="68580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381555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DB5A378-F106-4996-9559-AD651050100B}"/>
              </a:ext>
            </a:extLst>
          </p:cNvPr>
          <p:cNvSpPr>
            <a:spLocks noGrp="1"/>
          </p:cNvSpPr>
          <p:nvPr>
            <p:ph type="pic" idx="13" hasCustomPrompt="1"/>
          </p:nvPr>
        </p:nvSpPr>
        <p:spPr>
          <a:xfrm>
            <a:off x="5724525" y="-5610"/>
            <a:ext cx="6467475" cy="6863610"/>
          </a:xfrm>
          <a:custGeom>
            <a:avLst/>
            <a:gdLst>
              <a:gd name="connsiteX0" fmla="*/ 0 w 6467475"/>
              <a:gd name="connsiteY0" fmla="*/ 0 h 6858000"/>
              <a:gd name="connsiteX1" fmla="*/ 6467475 w 6467475"/>
              <a:gd name="connsiteY1" fmla="*/ 0 h 6858000"/>
              <a:gd name="connsiteX2" fmla="*/ 6467475 w 6467475"/>
              <a:gd name="connsiteY2" fmla="*/ 6858000 h 6858000"/>
              <a:gd name="connsiteX3" fmla="*/ 0 w 6467475"/>
              <a:gd name="connsiteY3" fmla="*/ 6858000 h 6858000"/>
              <a:gd name="connsiteX4" fmla="*/ 0 w 6467475"/>
              <a:gd name="connsiteY4" fmla="*/ 0 h 6858000"/>
              <a:gd name="connsiteX0" fmla="*/ 2563686 w 6467475"/>
              <a:gd name="connsiteY0" fmla="*/ 0 h 6863610"/>
              <a:gd name="connsiteX1" fmla="*/ 6467475 w 6467475"/>
              <a:gd name="connsiteY1" fmla="*/ 5610 h 6863610"/>
              <a:gd name="connsiteX2" fmla="*/ 6467475 w 6467475"/>
              <a:gd name="connsiteY2" fmla="*/ 6863610 h 6863610"/>
              <a:gd name="connsiteX3" fmla="*/ 0 w 6467475"/>
              <a:gd name="connsiteY3" fmla="*/ 6863610 h 6863610"/>
              <a:gd name="connsiteX4" fmla="*/ 2563686 w 6467475"/>
              <a:gd name="connsiteY4" fmla="*/ 0 h 686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475" h="6863610">
                <a:moveTo>
                  <a:pt x="2563686" y="0"/>
                </a:moveTo>
                <a:lnTo>
                  <a:pt x="6467475" y="5610"/>
                </a:lnTo>
                <a:lnTo>
                  <a:pt x="6467475" y="6863610"/>
                </a:lnTo>
                <a:lnTo>
                  <a:pt x="0" y="6863610"/>
                </a:lnTo>
                <a:lnTo>
                  <a:pt x="2563686" y="0"/>
                </a:lnTo>
                <a:close/>
              </a:path>
            </a:pathLst>
          </a:cu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And Send To Back</a:t>
            </a:r>
            <a:endParaRPr lang="ko-KR" altLang="en-US" dirty="0"/>
          </a:p>
        </p:txBody>
      </p:sp>
      <p:sp>
        <p:nvSpPr>
          <p:cNvPr id="4" name="Content Placeholder 3">
            <a:extLst>
              <a:ext uri="{FF2B5EF4-FFF2-40B4-BE49-F238E27FC236}">
                <a16:creationId xmlns:a16="http://schemas.microsoft.com/office/drawing/2014/main" id="{AB51DD3F-7B5B-E7B6-1922-791B4E6B317C}"/>
              </a:ext>
            </a:extLst>
          </p:cNvPr>
          <p:cNvSpPr>
            <a:spLocks noGrp="1"/>
          </p:cNvSpPr>
          <p:nvPr>
            <p:ph sz="quarter" idx="14"/>
          </p:nvPr>
        </p:nvSpPr>
        <p:spPr>
          <a:xfrm>
            <a:off x="0" y="1036185"/>
            <a:ext cx="7786912" cy="5239597"/>
          </a:xfrm>
          <a:custGeom>
            <a:avLst/>
            <a:gdLst>
              <a:gd name="connsiteX0" fmla="*/ 0 w 5851525"/>
              <a:gd name="connsiteY0" fmla="*/ 0 h 5239597"/>
              <a:gd name="connsiteX1" fmla="*/ 5851525 w 5851525"/>
              <a:gd name="connsiteY1" fmla="*/ 0 h 5239597"/>
              <a:gd name="connsiteX2" fmla="*/ 5851525 w 5851525"/>
              <a:gd name="connsiteY2" fmla="*/ 5239597 h 5239597"/>
              <a:gd name="connsiteX3" fmla="*/ 0 w 5851525"/>
              <a:gd name="connsiteY3" fmla="*/ 5239597 h 5239597"/>
              <a:gd name="connsiteX4" fmla="*/ 0 w 5851525"/>
              <a:gd name="connsiteY4" fmla="*/ 0 h 5239597"/>
              <a:gd name="connsiteX0" fmla="*/ 0 w 7786912"/>
              <a:gd name="connsiteY0" fmla="*/ 0 h 5239597"/>
              <a:gd name="connsiteX1" fmla="*/ 7786912 w 7786912"/>
              <a:gd name="connsiteY1" fmla="*/ 0 h 5239597"/>
              <a:gd name="connsiteX2" fmla="*/ 5851525 w 7786912"/>
              <a:gd name="connsiteY2" fmla="*/ 5239597 h 5239597"/>
              <a:gd name="connsiteX3" fmla="*/ 0 w 7786912"/>
              <a:gd name="connsiteY3" fmla="*/ 5239597 h 5239597"/>
              <a:gd name="connsiteX4" fmla="*/ 0 w 7786912"/>
              <a:gd name="connsiteY4" fmla="*/ 0 h 5239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6912" h="5239597">
                <a:moveTo>
                  <a:pt x="0" y="0"/>
                </a:moveTo>
                <a:lnTo>
                  <a:pt x="7786912" y="0"/>
                </a:lnTo>
                <a:lnTo>
                  <a:pt x="5851525" y="5239597"/>
                </a:lnTo>
                <a:lnTo>
                  <a:pt x="0" y="5239597"/>
                </a:lnTo>
                <a:lnTo>
                  <a:pt x="0" y="0"/>
                </a:lnTo>
                <a:close/>
              </a:path>
            </a:pathLst>
          </a:custGeom>
        </p:spPr>
        <p:txBody>
          <a:bodyPr/>
          <a:lstStyle>
            <a:lvl1pPr algn="r" rtl="1">
              <a:defRPr/>
            </a:lvl1pPr>
            <a:lvl2pPr algn="r" rtl="1">
              <a:defRPr/>
            </a:lvl2pPr>
            <a:lvl3pPr algn="r" rtl="1">
              <a:defRPr/>
            </a:lvl3pPr>
            <a:lvl4pPr algn="r" rtl="1">
              <a:defRPr/>
            </a:lvl4pPr>
            <a:lvl5pPr algn="r" rtl="1">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2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65FF430-A86A-408D-B4CD-0BDB219BC8FC}"/>
              </a:ext>
            </a:extLst>
          </p:cNvPr>
          <p:cNvGrpSpPr/>
          <p:nvPr userDrawn="1"/>
        </p:nvGrpSpPr>
        <p:grpSpPr>
          <a:xfrm>
            <a:off x="8766547" y="1428835"/>
            <a:ext cx="2664296" cy="4683693"/>
            <a:chOff x="445712" y="1449040"/>
            <a:chExt cx="2113018" cy="3924176"/>
          </a:xfrm>
        </p:grpSpPr>
        <p:sp>
          <p:nvSpPr>
            <p:cNvPr id="3" name="Rounded Rectangle 5">
              <a:extLst>
                <a:ext uri="{FF2B5EF4-FFF2-40B4-BE49-F238E27FC236}">
                  <a16:creationId xmlns:a16="http://schemas.microsoft.com/office/drawing/2014/main" id="{0CA6DF50-6795-474E-9081-6511A6DF79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E35AE172-B3BB-4E24-B958-0CB99851C0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3492788A-995F-478E-A5F5-E0A3675E5DFD}"/>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9A4EEAB5-7A36-43A2-9FDD-A2137FD0C0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983787F9-8E6F-4588-9DA5-35FC3155494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3E2B1047-A353-4F69-8E34-66CE0EF65D91}"/>
              </a:ext>
            </a:extLst>
          </p:cNvPr>
          <p:cNvSpPr>
            <a:spLocks noGrp="1"/>
          </p:cNvSpPr>
          <p:nvPr>
            <p:ph type="pic" idx="11" hasCustomPrompt="1"/>
          </p:nvPr>
        </p:nvSpPr>
        <p:spPr>
          <a:xfrm>
            <a:off x="8954465" y="1812973"/>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F072E626-24D1-4140-9541-74DA99F2F33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0" y="0"/>
            <a:ext cx="6504011"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0" y="0"/>
            <a:ext cx="6504011"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84619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252" y="-9144"/>
            <a:ext cx="6818805" cy="68671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14 h 10014"/>
              <a:gd name="connsiteX1" fmla="*/ 2879 w 10000"/>
              <a:gd name="connsiteY1" fmla="*/ 0 h 10014"/>
              <a:gd name="connsiteX2" fmla="*/ 10000 w 10000"/>
              <a:gd name="connsiteY2" fmla="*/ 14 h 10014"/>
              <a:gd name="connsiteX3" fmla="*/ 8000 w 10000"/>
              <a:gd name="connsiteY3" fmla="*/ 10014 h 10014"/>
              <a:gd name="connsiteX4" fmla="*/ 0 w 10000"/>
              <a:gd name="connsiteY4" fmla="*/ 10014 h 10014"/>
              <a:gd name="connsiteX0" fmla="*/ 0 w 11377"/>
              <a:gd name="connsiteY0" fmla="*/ 10014 h 10014"/>
              <a:gd name="connsiteX1" fmla="*/ 4256 w 11377"/>
              <a:gd name="connsiteY1" fmla="*/ 0 h 10014"/>
              <a:gd name="connsiteX2" fmla="*/ 11377 w 11377"/>
              <a:gd name="connsiteY2" fmla="*/ 14 h 10014"/>
              <a:gd name="connsiteX3" fmla="*/ 9377 w 11377"/>
              <a:gd name="connsiteY3" fmla="*/ 10014 h 10014"/>
              <a:gd name="connsiteX4" fmla="*/ 0 w 11377"/>
              <a:gd name="connsiteY4" fmla="*/ 10014 h 10014"/>
              <a:gd name="connsiteX0" fmla="*/ 0 w 10484"/>
              <a:gd name="connsiteY0" fmla="*/ 10014 h 10014"/>
              <a:gd name="connsiteX1" fmla="*/ 4256 w 10484"/>
              <a:gd name="connsiteY1" fmla="*/ 0 h 10014"/>
              <a:gd name="connsiteX2" fmla="*/ 10484 w 10484"/>
              <a:gd name="connsiteY2" fmla="*/ 14 h 10014"/>
              <a:gd name="connsiteX3" fmla="*/ 9377 w 10484"/>
              <a:gd name="connsiteY3" fmla="*/ 10014 h 10014"/>
              <a:gd name="connsiteX4" fmla="*/ 0 w 10484"/>
              <a:gd name="connsiteY4" fmla="*/ 10014 h 10014"/>
              <a:gd name="connsiteX0" fmla="*/ 0 w 10484"/>
              <a:gd name="connsiteY0" fmla="*/ 10000 h 10000"/>
              <a:gd name="connsiteX1" fmla="*/ 3509 w 10484"/>
              <a:gd name="connsiteY1" fmla="*/ 14 h 10000"/>
              <a:gd name="connsiteX2" fmla="*/ 10484 w 10484"/>
              <a:gd name="connsiteY2" fmla="*/ 0 h 10000"/>
              <a:gd name="connsiteX3" fmla="*/ 9377 w 10484"/>
              <a:gd name="connsiteY3" fmla="*/ 10000 h 10000"/>
              <a:gd name="connsiteX4" fmla="*/ 0 w 1048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 h="10000">
                <a:moveTo>
                  <a:pt x="0" y="10000"/>
                </a:moveTo>
                <a:lnTo>
                  <a:pt x="3509" y="14"/>
                </a:lnTo>
                <a:lnTo>
                  <a:pt x="10484" y="0"/>
                </a:lnTo>
                <a:lnTo>
                  <a:pt x="9377" y="10000"/>
                </a:lnTo>
                <a:lnTo>
                  <a:pt x="0" y="10000"/>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42107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252" y="-9144"/>
            <a:ext cx="6818805" cy="68671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14 h 10014"/>
              <a:gd name="connsiteX1" fmla="*/ 2879 w 10000"/>
              <a:gd name="connsiteY1" fmla="*/ 0 h 10014"/>
              <a:gd name="connsiteX2" fmla="*/ 10000 w 10000"/>
              <a:gd name="connsiteY2" fmla="*/ 14 h 10014"/>
              <a:gd name="connsiteX3" fmla="*/ 8000 w 10000"/>
              <a:gd name="connsiteY3" fmla="*/ 10014 h 10014"/>
              <a:gd name="connsiteX4" fmla="*/ 0 w 10000"/>
              <a:gd name="connsiteY4" fmla="*/ 10014 h 10014"/>
              <a:gd name="connsiteX0" fmla="*/ 0 w 11377"/>
              <a:gd name="connsiteY0" fmla="*/ 10014 h 10014"/>
              <a:gd name="connsiteX1" fmla="*/ 4256 w 11377"/>
              <a:gd name="connsiteY1" fmla="*/ 0 h 10014"/>
              <a:gd name="connsiteX2" fmla="*/ 11377 w 11377"/>
              <a:gd name="connsiteY2" fmla="*/ 14 h 10014"/>
              <a:gd name="connsiteX3" fmla="*/ 9377 w 11377"/>
              <a:gd name="connsiteY3" fmla="*/ 10014 h 10014"/>
              <a:gd name="connsiteX4" fmla="*/ 0 w 11377"/>
              <a:gd name="connsiteY4" fmla="*/ 10014 h 10014"/>
              <a:gd name="connsiteX0" fmla="*/ 0 w 10484"/>
              <a:gd name="connsiteY0" fmla="*/ 10014 h 10014"/>
              <a:gd name="connsiteX1" fmla="*/ 4256 w 10484"/>
              <a:gd name="connsiteY1" fmla="*/ 0 h 10014"/>
              <a:gd name="connsiteX2" fmla="*/ 10484 w 10484"/>
              <a:gd name="connsiteY2" fmla="*/ 14 h 10014"/>
              <a:gd name="connsiteX3" fmla="*/ 9377 w 10484"/>
              <a:gd name="connsiteY3" fmla="*/ 10014 h 10014"/>
              <a:gd name="connsiteX4" fmla="*/ 0 w 10484"/>
              <a:gd name="connsiteY4" fmla="*/ 10014 h 10014"/>
              <a:gd name="connsiteX0" fmla="*/ 0 w 10484"/>
              <a:gd name="connsiteY0" fmla="*/ 10000 h 10000"/>
              <a:gd name="connsiteX1" fmla="*/ 3509 w 10484"/>
              <a:gd name="connsiteY1" fmla="*/ 14 h 10000"/>
              <a:gd name="connsiteX2" fmla="*/ 10484 w 10484"/>
              <a:gd name="connsiteY2" fmla="*/ 0 h 10000"/>
              <a:gd name="connsiteX3" fmla="*/ 9377 w 10484"/>
              <a:gd name="connsiteY3" fmla="*/ 10000 h 10000"/>
              <a:gd name="connsiteX4" fmla="*/ 0 w 1048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4" h="10000">
                <a:moveTo>
                  <a:pt x="0" y="10000"/>
                </a:moveTo>
                <a:lnTo>
                  <a:pt x="3509" y="14"/>
                </a:lnTo>
                <a:lnTo>
                  <a:pt x="10484" y="0"/>
                </a:lnTo>
                <a:lnTo>
                  <a:pt x="9377" y="10000"/>
                </a:lnTo>
                <a:lnTo>
                  <a:pt x="0" y="10000"/>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173750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그림 개체 틀 6">
            <a:extLst>
              <a:ext uri="{FF2B5EF4-FFF2-40B4-BE49-F238E27FC236}">
                <a16:creationId xmlns:a16="http://schemas.microsoft.com/office/drawing/2014/main" id="{0A0D5A86-3F87-4A81-BB86-8F3A92B48B5A}"/>
              </a:ext>
            </a:extLst>
          </p:cNvPr>
          <p:cNvSpPr>
            <a:spLocks noGrp="1"/>
          </p:cNvSpPr>
          <p:nvPr>
            <p:ph type="pic" sz="quarter" idx="65" hasCustomPrompt="1"/>
          </p:nvPr>
        </p:nvSpPr>
        <p:spPr>
          <a:xfrm>
            <a:off x="5534030" y="4"/>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9E912D-4CB6-A7DA-C170-C9BA0F9FE6B4}"/>
              </a:ext>
            </a:extLst>
          </p:cNvPr>
          <p:cNvSpPr>
            <a:spLocks noGrp="1"/>
          </p:cNvSpPr>
          <p:nvPr>
            <p:ph type="pic" sz="quarter" idx="10"/>
          </p:nvPr>
        </p:nvSpPr>
        <p:spPr>
          <a:xfrm>
            <a:off x="3365500" y="1911350"/>
            <a:ext cx="5457825" cy="3336925"/>
          </a:xfrm>
          <a:prstGeom prst="rect">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50667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그림 개체 틀 6">
            <a:extLst>
              <a:ext uri="{FF2B5EF4-FFF2-40B4-BE49-F238E27FC236}">
                <a16:creationId xmlns:a16="http://schemas.microsoft.com/office/drawing/2014/main" id="{0A0D5A86-3F87-4A81-BB86-8F3A92B48B5A}"/>
              </a:ext>
            </a:extLst>
          </p:cNvPr>
          <p:cNvSpPr>
            <a:spLocks noGrp="1"/>
          </p:cNvSpPr>
          <p:nvPr>
            <p:ph type="pic" sz="quarter" idx="65" hasCustomPrompt="1"/>
          </p:nvPr>
        </p:nvSpPr>
        <p:spPr>
          <a:xfrm>
            <a:off x="5534030" y="4"/>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33764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그림 개체 틀 6">
            <a:extLst>
              <a:ext uri="{FF2B5EF4-FFF2-40B4-BE49-F238E27FC236}">
                <a16:creationId xmlns:a16="http://schemas.microsoft.com/office/drawing/2014/main" id="{0A0D5A86-3F87-4A81-BB86-8F3A92B48B5A}"/>
              </a:ext>
            </a:extLst>
          </p:cNvPr>
          <p:cNvSpPr>
            <a:spLocks noGrp="1"/>
          </p:cNvSpPr>
          <p:nvPr>
            <p:ph type="pic" sz="quarter" idx="65" hasCustomPrompt="1"/>
          </p:nvPr>
        </p:nvSpPr>
        <p:spPr>
          <a:xfrm>
            <a:off x="5271964" y="3"/>
            <a:ext cx="6920037" cy="685799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145"/>
              <a:gd name="connsiteY0" fmla="*/ 10000 h 10000"/>
              <a:gd name="connsiteX1" fmla="*/ 2000 w 8145"/>
              <a:gd name="connsiteY1" fmla="*/ 0 h 10000"/>
              <a:gd name="connsiteX2" fmla="*/ 8145 w 8145"/>
              <a:gd name="connsiteY2" fmla="*/ 12 h 10000"/>
              <a:gd name="connsiteX3" fmla="*/ 8000 w 8145"/>
              <a:gd name="connsiteY3" fmla="*/ 10000 h 10000"/>
              <a:gd name="connsiteX4" fmla="*/ 0 w 8145"/>
              <a:gd name="connsiteY4" fmla="*/ 10000 h 10000"/>
              <a:gd name="connsiteX0" fmla="*/ 0 w 10010"/>
              <a:gd name="connsiteY0" fmla="*/ 10000 h 10000"/>
              <a:gd name="connsiteX1" fmla="*/ 2455 w 10010"/>
              <a:gd name="connsiteY1" fmla="*/ 0 h 10000"/>
              <a:gd name="connsiteX2" fmla="*/ 10000 w 10010"/>
              <a:gd name="connsiteY2" fmla="*/ 12 h 10000"/>
              <a:gd name="connsiteX3" fmla="*/ 9992 w 10010"/>
              <a:gd name="connsiteY3" fmla="*/ 9988 h 10000"/>
              <a:gd name="connsiteX4" fmla="*/ 0 w 10010"/>
              <a:gd name="connsiteY4" fmla="*/ 10000 h 10000"/>
              <a:gd name="connsiteX0" fmla="*/ 0 w 10000"/>
              <a:gd name="connsiteY0" fmla="*/ 10000 h 10000"/>
              <a:gd name="connsiteX1" fmla="*/ 2455 w 10000"/>
              <a:gd name="connsiteY1" fmla="*/ 0 h 10000"/>
              <a:gd name="connsiteX2" fmla="*/ 10000 w 10000"/>
              <a:gd name="connsiteY2" fmla="*/ 12 h 10000"/>
              <a:gd name="connsiteX3" fmla="*/ 9992 w 10000"/>
              <a:gd name="connsiteY3" fmla="*/ 9988 h 10000"/>
              <a:gd name="connsiteX4" fmla="*/ 0 w 10000"/>
              <a:gd name="connsiteY4" fmla="*/ 10000 h 10000"/>
              <a:gd name="connsiteX0" fmla="*/ 0 w 9994"/>
              <a:gd name="connsiteY0" fmla="*/ 10000 h 10000"/>
              <a:gd name="connsiteX1" fmla="*/ 2455 w 9994"/>
              <a:gd name="connsiteY1" fmla="*/ 0 h 10000"/>
              <a:gd name="connsiteX2" fmla="*/ 9989 w 9994"/>
              <a:gd name="connsiteY2" fmla="*/ 0 h 10000"/>
              <a:gd name="connsiteX3" fmla="*/ 9992 w 9994"/>
              <a:gd name="connsiteY3" fmla="*/ 9988 h 10000"/>
              <a:gd name="connsiteX4" fmla="*/ 0 w 9994"/>
              <a:gd name="connsiteY4" fmla="*/ 10000 h 10000"/>
              <a:gd name="connsiteX0" fmla="*/ 0 w 10001"/>
              <a:gd name="connsiteY0" fmla="*/ 10000 h 10000"/>
              <a:gd name="connsiteX1" fmla="*/ 2456 w 10001"/>
              <a:gd name="connsiteY1" fmla="*/ 0 h 10000"/>
              <a:gd name="connsiteX2" fmla="*/ 9995 w 10001"/>
              <a:gd name="connsiteY2" fmla="*/ 0 h 10000"/>
              <a:gd name="connsiteX3" fmla="*/ 9998 w 10001"/>
              <a:gd name="connsiteY3" fmla="*/ 9988 h 10000"/>
              <a:gd name="connsiteX4" fmla="*/ 0 w 10001"/>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0" y="10000"/>
                </a:moveTo>
                <a:lnTo>
                  <a:pt x="2456" y="0"/>
                </a:lnTo>
                <a:lnTo>
                  <a:pt x="9995" y="0"/>
                </a:lnTo>
                <a:cubicBezTo>
                  <a:pt x="9957" y="3317"/>
                  <a:pt x="10015" y="6659"/>
                  <a:pt x="9998" y="9988"/>
                </a:cubicBezTo>
                <a:lnTo>
                  <a:pt x="0" y="10000"/>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18344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C8FE1D-79E2-46F2-A8B6-6C78672F327D}"/>
              </a:ext>
            </a:extLst>
          </p:cNvPr>
          <p:cNvGrpSpPr/>
          <p:nvPr userDrawn="1"/>
        </p:nvGrpSpPr>
        <p:grpSpPr>
          <a:xfrm>
            <a:off x="708174" y="1837593"/>
            <a:ext cx="5265908" cy="2893260"/>
            <a:chOff x="-548507" y="477868"/>
            <a:chExt cx="11570449" cy="6357177"/>
          </a:xfrm>
        </p:grpSpPr>
        <p:sp>
          <p:nvSpPr>
            <p:cNvPr id="3" name="Freeform: Shape 2">
              <a:extLst>
                <a:ext uri="{FF2B5EF4-FFF2-40B4-BE49-F238E27FC236}">
                  <a16:creationId xmlns:a16="http://schemas.microsoft.com/office/drawing/2014/main" id="{F18A6FBC-D138-4F68-8A66-6E140347BA7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800"/>
            </a:p>
          </p:txBody>
        </p:sp>
        <p:sp>
          <p:nvSpPr>
            <p:cNvPr id="4" name="Freeform: Shape 3">
              <a:extLst>
                <a:ext uri="{FF2B5EF4-FFF2-40B4-BE49-F238E27FC236}">
                  <a16:creationId xmlns:a16="http://schemas.microsoft.com/office/drawing/2014/main" id="{AA9BC29C-363B-4E11-AE59-9B8AAF5C10D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800" dirty="0"/>
            </a:p>
          </p:txBody>
        </p:sp>
        <p:sp>
          <p:nvSpPr>
            <p:cNvPr id="5" name="Freeform: Shape 4">
              <a:extLst>
                <a:ext uri="{FF2B5EF4-FFF2-40B4-BE49-F238E27FC236}">
                  <a16:creationId xmlns:a16="http://schemas.microsoft.com/office/drawing/2014/main" id="{D23A5DD8-C9B2-4827-81BA-376D44C2463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C04A37AE-39E9-4D86-94AD-C2DF9612C22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800" dirty="0"/>
            </a:p>
          </p:txBody>
        </p:sp>
        <p:sp>
          <p:nvSpPr>
            <p:cNvPr id="7" name="Freeform: Shape 6">
              <a:extLst>
                <a:ext uri="{FF2B5EF4-FFF2-40B4-BE49-F238E27FC236}">
                  <a16:creationId xmlns:a16="http://schemas.microsoft.com/office/drawing/2014/main" id="{0AEC3D1B-1190-4201-B038-EDF09CD8289C}"/>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800"/>
            </a:p>
          </p:txBody>
        </p:sp>
        <p:grpSp>
          <p:nvGrpSpPr>
            <p:cNvPr id="8" name="Group 7">
              <a:extLst>
                <a:ext uri="{FF2B5EF4-FFF2-40B4-BE49-F238E27FC236}">
                  <a16:creationId xmlns:a16="http://schemas.microsoft.com/office/drawing/2014/main" id="{76D3F652-9B66-42B3-B6EC-DAEA0D479657}"/>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75A6EA0-151B-4595-A461-6347C38766F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Rounded Corners 13">
                <a:extLst>
                  <a:ext uri="{FF2B5EF4-FFF2-40B4-BE49-F238E27FC236}">
                    <a16:creationId xmlns:a16="http://schemas.microsoft.com/office/drawing/2014/main" id="{768BE3A1-6A36-4CE5-A7E6-FF4ADB32DF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9" name="Group 8">
              <a:extLst>
                <a:ext uri="{FF2B5EF4-FFF2-40B4-BE49-F238E27FC236}">
                  <a16:creationId xmlns:a16="http://schemas.microsoft.com/office/drawing/2014/main" id="{528970F8-1E52-4708-BA1F-38BF455DB26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0881DEA5-6B95-4385-A6A3-016D173CAE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Rounded Corners 11">
                <a:extLst>
                  <a:ext uri="{FF2B5EF4-FFF2-40B4-BE49-F238E27FC236}">
                    <a16:creationId xmlns:a16="http://schemas.microsoft.com/office/drawing/2014/main" id="{FEB77DDC-56D9-47AB-B71C-B5E868AA00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 name="Freeform: Shape 9">
              <a:extLst>
                <a:ext uri="{FF2B5EF4-FFF2-40B4-BE49-F238E27FC236}">
                  <a16:creationId xmlns:a16="http://schemas.microsoft.com/office/drawing/2014/main" id="{74E28E60-5E1A-43CA-A023-D7251390EE6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800" dirty="0"/>
            </a:p>
          </p:txBody>
        </p:sp>
      </p:grpSp>
      <p:sp>
        <p:nvSpPr>
          <p:cNvPr id="15" name="그림 개체 틀 2">
            <a:extLst>
              <a:ext uri="{FF2B5EF4-FFF2-40B4-BE49-F238E27FC236}">
                <a16:creationId xmlns:a16="http://schemas.microsoft.com/office/drawing/2014/main" id="{E865A037-79E3-43C4-A726-58CEE97F8CF0}"/>
              </a:ext>
            </a:extLst>
          </p:cNvPr>
          <p:cNvSpPr>
            <a:spLocks noGrp="1"/>
          </p:cNvSpPr>
          <p:nvPr>
            <p:ph type="pic" sz="quarter" idx="14" hasCustomPrompt="1"/>
          </p:nvPr>
        </p:nvSpPr>
        <p:spPr>
          <a:xfrm>
            <a:off x="1454332" y="1976846"/>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BF0C124E-AC53-4C85-B016-940022635993}"/>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BDC57578-EF98-4A57-8AF7-1C7CC48D72AC}"/>
              </a:ext>
            </a:extLst>
          </p:cNvPr>
          <p:cNvSpPr>
            <a:spLocks noGrp="1"/>
          </p:cNvSpPr>
          <p:nvPr>
            <p:ph type="pic" sz="quarter" idx="14" hasCustomPrompt="1"/>
          </p:nvPr>
        </p:nvSpPr>
        <p:spPr>
          <a:xfrm>
            <a:off x="7843736" y="0"/>
            <a:ext cx="4348264" cy="6858000"/>
          </a:xfrm>
          <a:prstGeom prst="rect">
            <a:avLst/>
          </a:prstGeom>
          <a:solidFill>
            <a:schemeClr val="bg1">
              <a:lumMod val="95000"/>
            </a:schemeClr>
          </a:solidFill>
        </p:spPr>
        <p:txBody>
          <a:bodyPr anchor="ctr"/>
          <a:lstStyle>
            <a:lvl1pPr marL="0" indent="0" algn="ctr">
              <a:buNone/>
              <a:defRPr sz="18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01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114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12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248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F6E098-C68A-ED64-DE26-4F17F5DB2650}"/>
              </a:ext>
            </a:extLst>
          </p:cNvPr>
          <p:cNvSpPr/>
          <p:nvPr userDrawn="1"/>
        </p:nvSpPr>
        <p:spPr>
          <a:xfrm>
            <a:off x="1261872" y="2020824"/>
            <a:ext cx="2278380" cy="2278380"/>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95CDE4F-F025-6EE1-CC8D-935A68967F8A}"/>
              </a:ext>
            </a:extLst>
          </p:cNvPr>
          <p:cNvSpPr>
            <a:spLocks noGrp="1"/>
          </p:cNvSpPr>
          <p:nvPr>
            <p:ph type="pic" sz="quarter" idx="10" hasCustomPrompt="1"/>
          </p:nvPr>
        </p:nvSpPr>
        <p:spPr>
          <a:xfrm>
            <a:off x="1358678" y="2117630"/>
            <a:ext cx="2084768" cy="2084768"/>
          </a:xfrm>
          <a:prstGeom prst="ellipse">
            <a:avLst/>
          </a:prstGeom>
          <a:ln>
            <a:solidFill>
              <a:schemeClr val="tx1"/>
            </a:solidFill>
            <a:prstDash val="dash"/>
          </a:ln>
        </p:spPr>
        <p:txBody>
          <a:bodyPr anchor="ctr"/>
          <a:lstStyle>
            <a:lvl1pPr marL="0" indent="0" algn="ctr">
              <a:buNone/>
              <a:defRPr sz="2400"/>
            </a:lvl1pPr>
          </a:lstStyle>
          <a:p>
            <a:r>
              <a:rPr lang="fa-IR" dirty="0"/>
              <a:t>تصویر </a:t>
            </a:r>
            <a:r>
              <a:rPr lang="fa-IR" dirty="0" err="1"/>
              <a:t>ارائه‌دهنده</a:t>
            </a:r>
            <a:endParaRPr lang="en-US" dirty="0"/>
          </a:p>
        </p:txBody>
      </p:sp>
    </p:spTree>
    <p:extLst>
      <p:ext uri="{BB962C8B-B14F-4D97-AF65-F5344CB8AC3E}">
        <p14:creationId xmlns:p14="http://schemas.microsoft.com/office/powerpoint/2010/main" val="2284241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1" y="1131592"/>
            <a:ext cx="3560767" cy="5402561"/>
          </a:xfrm>
          <a:prstGeom prst="roundRect">
            <a:avLst>
              <a:gd name="adj" fmla="val 396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8"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4"/>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367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F6E098-C68A-ED64-DE26-4F17F5DB2650}"/>
              </a:ext>
            </a:extLst>
          </p:cNvPr>
          <p:cNvSpPr/>
          <p:nvPr userDrawn="1"/>
        </p:nvSpPr>
        <p:spPr>
          <a:xfrm>
            <a:off x="1261872" y="2020824"/>
            <a:ext cx="2278380" cy="2278380"/>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95CDE4F-F025-6EE1-CC8D-935A68967F8A}"/>
              </a:ext>
            </a:extLst>
          </p:cNvPr>
          <p:cNvSpPr>
            <a:spLocks noGrp="1"/>
          </p:cNvSpPr>
          <p:nvPr>
            <p:ph type="pic" sz="quarter" idx="10" hasCustomPrompt="1"/>
          </p:nvPr>
        </p:nvSpPr>
        <p:spPr>
          <a:xfrm>
            <a:off x="1358678" y="2117630"/>
            <a:ext cx="2084768" cy="2084768"/>
          </a:xfrm>
          <a:prstGeom prst="ellipse">
            <a:avLst/>
          </a:prstGeom>
          <a:ln>
            <a:solidFill>
              <a:schemeClr val="tx1"/>
            </a:solidFill>
            <a:prstDash val="dash"/>
          </a:ln>
        </p:spPr>
        <p:txBody>
          <a:bodyPr anchor="ctr"/>
          <a:lstStyle>
            <a:lvl1pPr marL="0" indent="0" algn="ctr">
              <a:buNone/>
              <a:defRPr sz="2400"/>
            </a:lvl1pPr>
          </a:lstStyle>
          <a:p>
            <a:r>
              <a:rPr lang="fa-IR" dirty="0"/>
              <a:t>تصویر </a:t>
            </a:r>
            <a:r>
              <a:rPr lang="fa-IR" dirty="0" err="1"/>
              <a:t>ارائه‌دهنده</a:t>
            </a:r>
            <a:endParaRPr lang="en-US" dirty="0"/>
          </a:p>
        </p:txBody>
      </p:sp>
    </p:spTree>
    <p:extLst>
      <p:ext uri="{BB962C8B-B14F-4D97-AF65-F5344CB8AC3E}">
        <p14:creationId xmlns:p14="http://schemas.microsoft.com/office/powerpoint/2010/main" val="294494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2357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5796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65FF430-A86A-408D-B4CD-0BDB219BC8FC}"/>
              </a:ext>
            </a:extLst>
          </p:cNvPr>
          <p:cNvGrpSpPr/>
          <p:nvPr userDrawn="1"/>
        </p:nvGrpSpPr>
        <p:grpSpPr>
          <a:xfrm>
            <a:off x="8766547" y="1428835"/>
            <a:ext cx="2664296" cy="4683693"/>
            <a:chOff x="445712" y="1449040"/>
            <a:chExt cx="2113018" cy="3924176"/>
          </a:xfrm>
        </p:grpSpPr>
        <p:sp>
          <p:nvSpPr>
            <p:cNvPr id="3" name="Rounded Rectangle 5">
              <a:extLst>
                <a:ext uri="{FF2B5EF4-FFF2-40B4-BE49-F238E27FC236}">
                  <a16:creationId xmlns:a16="http://schemas.microsoft.com/office/drawing/2014/main" id="{0CA6DF50-6795-474E-9081-6511A6DF79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E35AE172-B3BB-4E24-B958-0CB99851C0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3492788A-995F-478E-A5F5-E0A3675E5DFD}"/>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9A4EEAB5-7A36-43A2-9FDD-A2137FD0C0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983787F9-8E6F-4588-9DA5-35FC3155494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3E2B1047-A353-4F69-8E34-66CE0EF65D91}"/>
              </a:ext>
            </a:extLst>
          </p:cNvPr>
          <p:cNvSpPr>
            <a:spLocks noGrp="1"/>
          </p:cNvSpPr>
          <p:nvPr>
            <p:ph type="pic" idx="11" hasCustomPrompt="1"/>
          </p:nvPr>
        </p:nvSpPr>
        <p:spPr>
          <a:xfrm>
            <a:off x="8954465" y="1812973"/>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F072E626-24D1-4140-9541-74DA99F2F33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6949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 /><Relationship Id="rId13" Type="http://schemas.openxmlformats.org/officeDocument/2006/relationships/slideLayout" Target="../slideLayouts/slideLayout29.xml" /><Relationship Id="rId18" Type="http://schemas.openxmlformats.org/officeDocument/2006/relationships/slideLayout" Target="../slideLayouts/slideLayout34.xml" /><Relationship Id="rId26" Type="http://schemas.openxmlformats.org/officeDocument/2006/relationships/slideLayout" Target="../slideLayouts/slideLayout42.xml" /><Relationship Id="rId3" Type="http://schemas.openxmlformats.org/officeDocument/2006/relationships/slideLayout" Target="../slideLayouts/slideLayout19.xml" /><Relationship Id="rId21" Type="http://schemas.openxmlformats.org/officeDocument/2006/relationships/slideLayout" Target="../slideLayouts/slideLayout37.xml" /><Relationship Id="rId34" Type="http://schemas.openxmlformats.org/officeDocument/2006/relationships/slideLayout" Target="../slideLayouts/slideLayout50.xml" /><Relationship Id="rId7" Type="http://schemas.openxmlformats.org/officeDocument/2006/relationships/slideLayout" Target="../slideLayouts/slideLayout23.xml" /><Relationship Id="rId12" Type="http://schemas.openxmlformats.org/officeDocument/2006/relationships/slideLayout" Target="../slideLayouts/slideLayout28.xml" /><Relationship Id="rId17" Type="http://schemas.openxmlformats.org/officeDocument/2006/relationships/slideLayout" Target="../slideLayouts/slideLayout33.xml" /><Relationship Id="rId25" Type="http://schemas.openxmlformats.org/officeDocument/2006/relationships/slideLayout" Target="../slideLayouts/slideLayout41.xml" /><Relationship Id="rId33" Type="http://schemas.openxmlformats.org/officeDocument/2006/relationships/slideLayout" Target="../slideLayouts/slideLayout49.xml" /><Relationship Id="rId2" Type="http://schemas.openxmlformats.org/officeDocument/2006/relationships/slideLayout" Target="../slideLayouts/slideLayout18.xml" /><Relationship Id="rId16" Type="http://schemas.openxmlformats.org/officeDocument/2006/relationships/slideLayout" Target="../slideLayouts/slideLayout32.xml" /><Relationship Id="rId20" Type="http://schemas.openxmlformats.org/officeDocument/2006/relationships/slideLayout" Target="../slideLayouts/slideLayout36.xml" /><Relationship Id="rId29" Type="http://schemas.openxmlformats.org/officeDocument/2006/relationships/slideLayout" Target="../slideLayouts/slideLayout45.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24" Type="http://schemas.openxmlformats.org/officeDocument/2006/relationships/slideLayout" Target="../slideLayouts/slideLayout40.xml" /><Relationship Id="rId32" Type="http://schemas.openxmlformats.org/officeDocument/2006/relationships/slideLayout" Target="../slideLayouts/slideLayout48.xml" /><Relationship Id="rId5" Type="http://schemas.openxmlformats.org/officeDocument/2006/relationships/slideLayout" Target="../slideLayouts/slideLayout21.xml" /><Relationship Id="rId15" Type="http://schemas.openxmlformats.org/officeDocument/2006/relationships/slideLayout" Target="../slideLayouts/slideLayout31.xml" /><Relationship Id="rId23" Type="http://schemas.openxmlformats.org/officeDocument/2006/relationships/slideLayout" Target="../slideLayouts/slideLayout39.xml" /><Relationship Id="rId28" Type="http://schemas.openxmlformats.org/officeDocument/2006/relationships/slideLayout" Target="../slideLayouts/slideLayout44.xml" /><Relationship Id="rId10" Type="http://schemas.openxmlformats.org/officeDocument/2006/relationships/slideLayout" Target="../slideLayouts/slideLayout26.xml" /><Relationship Id="rId19" Type="http://schemas.openxmlformats.org/officeDocument/2006/relationships/slideLayout" Target="../slideLayouts/slideLayout35.xml" /><Relationship Id="rId31" Type="http://schemas.openxmlformats.org/officeDocument/2006/relationships/slideLayout" Target="../slideLayouts/slideLayout47.xml" /><Relationship Id="rId4" Type="http://schemas.openxmlformats.org/officeDocument/2006/relationships/slideLayout" Target="../slideLayouts/slideLayout20.xml" /><Relationship Id="rId9" Type="http://schemas.openxmlformats.org/officeDocument/2006/relationships/slideLayout" Target="../slideLayouts/slideLayout25.xml" /><Relationship Id="rId14" Type="http://schemas.openxmlformats.org/officeDocument/2006/relationships/slideLayout" Target="../slideLayouts/slideLayout30.xml" /><Relationship Id="rId22" Type="http://schemas.openxmlformats.org/officeDocument/2006/relationships/slideLayout" Target="../slideLayouts/slideLayout38.xml" /><Relationship Id="rId27" Type="http://schemas.openxmlformats.org/officeDocument/2006/relationships/slideLayout" Target="../slideLayouts/slideLayout43.xml" /><Relationship Id="rId30" Type="http://schemas.openxmlformats.org/officeDocument/2006/relationships/slideLayout" Target="../slideLayouts/slideLayout46.xml" /><Relationship Id="rId35"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711" r:id="rId3"/>
    <p:sldLayoutId id="2147483650" r:id="rId4"/>
    <p:sldLayoutId id="2147483701" r:id="rId5"/>
    <p:sldLayoutId id="2147483712" r:id="rId6"/>
    <p:sldLayoutId id="2147483702" r:id="rId7"/>
    <p:sldLayoutId id="2147483713" r:id="rId8"/>
    <p:sldLayoutId id="2147483707" r:id="rId9"/>
    <p:sldLayoutId id="2147483714" r:id="rId10"/>
    <p:sldLayoutId id="2147483708" r:id="rId11"/>
    <p:sldLayoutId id="2147483715" r:id="rId12"/>
    <p:sldLayoutId id="2147483709" r:id="rId13"/>
    <p:sldLayoutId id="2147483716" r:id="rId14"/>
    <p:sldLayoutId id="2147483710" r:id="rId15"/>
    <p:sldLayoutId id="2147483717" r:id="rId1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97" r:id="rId3"/>
    <p:sldLayoutId id="2147483705" r:id="rId4"/>
    <p:sldLayoutId id="2147483706" r:id="rId5"/>
    <p:sldLayoutId id="2147483718" r:id="rId6"/>
    <p:sldLayoutId id="2147483699" r:id="rId7"/>
    <p:sldLayoutId id="2147483719" r:id="rId8"/>
    <p:sldLayoutId id="2147483675" r:id="rId9"/>
    <p:sldLayoutId id="2147483703" r:id="rId10"/>
    <p:sldLayoutId id="2147483700" r:id="rId11"/>
    <p:sldLayoutId id="2147483676" r:id="rId12"/>
    <p:sldLayoutId id="2147483720" r:id="rId13"/>
    <p:sldLayoutId id="2147483677" r:id="rId14"/>
    <p:sldLayoutId id="2147483721" r:id="rId15"/>
    <p:sldLayoutId id="2147483691" r:id="rId16"/>
    <p:sldLayoutId id="2147483679" r:id="rId17"/>
    <p:sldLayoutId id="2147483681" r:id="rId18"/>
    <p:sldLayoutId id="2147483722" r:id="rId19"/>
    <p:sldLayoutId id="2147483698" r:id="rId20"/>
    <p:sldLayoutId id="2147483723" r:id="rId21"/>
    <p:sldLayoutId id="2147483682" r:id="rId22"/>
    <p:sldLayoutId id="2147483683" r:id="rId23"/>
    <p:sldLayoutId id="2147483704" r:id="rId24"/>
    <p:sldLayoutId id="2147483690" r:id="rId25"/>
    <p:sldLayoutId id="2147483684" r:id="rId26"/>
    <p:sldLayoutId id="2147483685" r:id="rId27"/>
    <p:sldLayoutId id="2147483689" r:id="rId28"/>
    <p:sldLayoutId id="2147483688" r:id="rId29"/>
    <p:sldLayoutId id="2147483724" r:id="rId30"/>
    <p:sldLayoutId id="2147483725" r:id="rId31"/>
    <p:sldLayoutId id="2147483726" r:id="rId32"/>
    <p:sldLayoutId id="2147483671" r:id="rId33"/>
    <p:sldLayoutId id="2147483672" r:id="rId3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32.jpg" /><Relationship Id="rId1" Type="http://schemas.openxmlformats.org/officeDocument/2006/relationships/slideLayout" Target="../slideLayouts/slideLayout19.xml" /></Relationships>
</file>

<file path=ppt/slides/_rels/slide11.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9.xml" /></Relationships>
</file>

<file path=ppt/slides/_rels/slide13.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2.xml" /></Relationships>
</file>

<file path=ppt/slides/_rels/slide14.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11.xml" /></Relationships>
</file>

<file path=ppt/slides/_rels/slide17.xml.rels><?xml version="1.0" encoding="UTF-8" standalone="yes"?>
<Relationships xmlns="http://schemas.openxmlformats.org/package/2006/relationships"><Relationship Id="rId3" Type="http://schemas.openxmlformats.org/officeDocument/2006/relationships/chart" Target="../charts/chart1.xml" /><Relationship Id="rId2" Type="http://schemas.openxmlformats.org/officeDocument/2006/relationships/image" Target="../media/image30.jpg" /><Relationship Id="rId1" Type="http://schemas.openxmlformats.org/officeDocument/2006/relationships/slideLayout" Target="../slideLayouts/slideLayout7.xml" /><Relationship Id="rId6" Type="http://schemas.openxmlformats.org/officeDocument/2006/relationships/chart" Target="../charts/chart4.xml" /><Relationship Id="rId5" Type="http://schemas.openxmlformats.org/officeDocument/2006/relationships/chart" Target="../charts/chart3.xml" /><Relationship Id="rId4" Type="http://schemas.openxmlformats.org/officeDocument/2006/relationships/chart" Target="../charts/chart2.xml" /></Relationships>
</file>

<file path=ppt/slides/_rels/slide18.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18.xml" /></Relationships>
</file>

<file path=ppt/slides/_rels/slide19.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8.jp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chart" Target="../charts/chart5.xml" /><Relationship Id="rId2" Type="http://schemas.openxmlformats.org/officeDocument/2006/relationships/image" Target="../media/image35.jpg" /><Relationship Id="rId1" Type="http://schemas.openxmlformats.org/officeDocument/2006/relationships/slideLayout" Target="../slideLayouts/slideLayout18.xml" /></Relationships>
</file>

<file path=ppt/slides/_rels/slide23.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5.xml" /></Relationships>
</file>

<file path=ppt/slides/_rels/slide30.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15.xml" /></Relationships>
</file>

<file path=ppt/slides/_rels/slide33.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0.jpg" /><Relationship Id="rId1" Type="http://schemas.openxmlformats.org/officeDocument/2006/relationships/slideLayout" Target="../slideLayouts/slideLayout27.xml" /></Relationships>
</file>

<file path=ppt/slides/_rels/slide34.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25.xml" /></Relationships>
</file>

<file path=ppt/slides/_rels/slide35.xml.rels><?xml version="1.0" encoding="UTF-8" standalone="yes"?>
<Relationships xmlns="http://schemas.openxmlformats.org/package/2006/relationships"><Relationship Id="rId2" Type="http://schemas.openxmlformats.org/officeDocument/2006/relationships/image" Target="../media/image32.jpg" /><Relationship Id="rId1" Type="http://schemas.openxmlformats.org/officeDocument/2006/relationships/slideLayout" Target="../slideLayouts/slideLayout19.xml" /></Relationships>
</file>

<file path=ppt/slides/_rels/slide36.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17.xml" /></Relationships>
</file>

<file path=ppt/slides/_rels/slide37.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33.xml" /></Relationships>
</file>

<file path=ppt/slides/_rels/slide39.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43.xml" /></Relationships>
</file>

<file path=ppt/slides/_rels/slide4.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37.jpg" /><Relationship Id="rId1" Type="http://schemas.openxmlformats.org/officeDocument/2006/relationships/slideLayout" Target="../slideLayouts/slideLayout28.xml" /></Relationships>
</file>

<file path=ppt/slides/_rels/slide41.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32.xml" /></Relationships>
</file>

<file path=ppt/slides/_rels/slide42.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11.xml" /></Relationships>
</file>

<file path=ppt/slides/_rels/slide43.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44.xml" /></Relationships>
</file>

<file path=ppt/slides/_rels/slide44.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34.xml" /></Relationships>
</file>

<file path=ppt/slides/_rels/slide45.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45.xml" /></Relationships>
</file>

<file path=ppt/slides/_rels/slide46.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39.xml" /></Relationships>
</file>

<file path=ppt/slides/_rels/slide47.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Layout" Target="../slideLayouts/slideLayout23.xml" /></Relationships>
</file>

<file path=ppt/slides/_rels/slide48.xml.rels><?xml version="1.0" encoding="UTF-8" standalone="yes"?>
<Relationships xmlns="http://schemas.openxmlformats.org/package/2006/relationships"><Relationship Id="rId2" Type="http://schemas.openxmlformats.org/officeDocument/2006/relationships/image" Target="../media/image38.jpg" /><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45.xml" /></Relationships>
</file>

<file path=ppt/slides/_rels/slide8.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32.jpg" /><Relationship Id="rId1" Type="http://schemas.openxmlformats.org/officeDocument/2006/relationships/slideLayout" Target="../slideLayouts/slideLayout20.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006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0FF0BA1-4C25-457A-A6DC-14348A9C5D38}"/>
              </a:ext>
            </a:extLst>
          </p:cNvPr>
          <p:cNvSpPr txBox="1"/>
          <p:nvPr/>
        </p:nvSpPr>
        <p:spPr>
          <a:xfrm>
            <a:off x="4123944" y="1961291"/>
            <a:ext cx="7575668" cy="2677656"/>
          </a:xfrm>
          <a:prstGeom prst="rect">
            <a:avLst/>
          </a:prstGeom>
          <a:noFill/>
        </p:spPr>
        <p:txBody>
          <a:bodyPr wrap="square" rtlCol="0">
            <a:spAutoFit/>
          </a:bodyPr>
          <a:lstStyle/>
          <a:p>
            <a:pPr algn="r" rtl="1"/>
            <a:r>
              <a:rPr lang="fa-IR" altLang="ko-KR" sz="1400" dirty="0"/>
              <a:t>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a:t>
            </a:r>
            <a:endParaRPr lang="en-US" altLang="ko-KR" sz="1400" dirty="0"/>
          </a:p>
          <a:p>
            <a:pPr algn="r" rtl="1"/>
            <a:r>
              <a:rPr lang="fa-IR" altLang="ko-KR" sz="1400" dirty="0"/>
              <a:t>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a:t>
            </a:r>
            <a:endParaRPr lang="en-US" altLang="ko-KR" sz="1400" dirty="0"/>
          </a:p>
          <a:p>
            <a:pPr algn="r" rtl="1"/>
            <a:endParaRPr lang="en-US" altLang="ko-KR" sz="1400" dirty="0"/>
          </a:p>
        </p:txBody>
      </p:sp>
      <p:sp>
        <p:nvSpPr>
          <p:cNvPr id="16" name="TextBox 15">
            <a:extLst>
              <a:ext uri="{FF2B5EF4-FFF2-40B4-BE49-F238E27FC236}">
                <a16:creationId xmlns:a16="http://schemas.microsoft.com/office/drawing/2014/main" id="{B1612CE0-CA7E-4A41-A006-33F4DA8A96D2}"/>
              </a:ext>
            </a:extLst>
          </p:cNvPr>
          <p:cNvSpPr txBox="1"/>
          <p:nvPr/>
        </p:nvSpPr>
        <p:spPr>
          <a:xfrm>
            <a:off x="4924147" y="1136366"/>
            <a:ext cx="6781508" cy="769441"/>
          </a:xfrm>
          <a:prstGeom prst="rect">
            <a:avLst/>
          </a:prstGeom>
          <a:noFill/>
        </p:spPr>
        <p:txBody>
          <a:bodyPr wrap="square" rtlCol="0" anchor="ctr">
            <a:spAutoFit/>
          </a:bodyPr>
          <a:lstStyle/>
          <a:p>
            <a:pPr algn="r" rtl="1"/>
            <a:r>
              <a:rPr lang="fa-IR" altLang="ko-KR" sz="4400" b="1" dirty="0">
                <a:solidFill>
                  <a:srgbClr val="761113"/>
                </a:solidFill>
              </a:rPr>
              <a:t>عنوان متن نمونه</a:t>
            </a:r>
            <a:endParaRPr lang="ko-KR" altLang="en-US" sz="4400" b="1" dirty="0">
              <a:solidFill>
                <a:srgbClr val="761113"/>
              </a:solidFill>
            </a:endParaRPr>
          </a:p>
        </p:txBody>
      </p:sp>
      <p:grpSp>
        <p:nvGrpSpPr>
          <p:cNvPr id="78" name="Group 77">
            <a:extLst>
              <a:ext uri="{FF2B5EF4-FFF2-40B4-BE49-F238E27FC236}">
                <a16:creationId xmlns:a16="http://schemas.microsoft.com/office/drawing/2014/main" id="{25A0E2E0-FD95-4F76-A9A4-0EA2016F31A8}"/>
              </a:ext>
            </a:extLst>
          </p:cNvPr>
          <p:cNvGrpSpPr/>
          <p:nvPr/>
        </p:nvGrpSpPr>
        <p:grpSpPr>
          <a:xfrm>
            <a:off x="237744" y="1433916"/>
            <a:ext cx="3592746" cy="5424084"/>
            <a:chOff x="4409786" y="340007"/>
            <a:chExt cx="4286692" cy="6505251"/>
          </a:xfrm>
        </p:grpSpPr>
        <p:sp>
          <p:nvSpPr>
            <p:cNvPr id="79" name="Freeform: Shape 78">
              <a:extLst>
                <a:ext uri="{FF2B5EF4-FFF2-40B4-BE49-F238E27FC236}">
                  <a16:creationId xmlns:a16="http://schemas.microsoft.com/office/drawing/2014/main" id="{1EE05DB4-FA12-4CB2-8E80-47275057CB4D}"/>
                </a:ext>
              </a:extLst>
            </p:cNvPr>
            <p:cNvSpPr/>
            <p:nvPr/>
          </p:nvSpPr>
          <p:spPr>
            <a:xfrm>
              <a:off x="4409786" y="1695857"/>
              <a:ext cx="2838176" cy="250207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D910881-F29F-42AA-BD69-EE2F7EC87901}"/>
                </a:ext>
              </a:extLst>
            </p:cNvPr>
            <p:cNvSpPr/>
            <p:nvPr/>
          </p:nvSpPr>
          <p:spPr>
            <a:xfrm>
              <a:off x="5571844" y="927104"/>
              <a:ext cx="1042231" cy="1820896"/>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rgbClr val="F9BA99"/>
            </a:solidFill>
            <a:ln w="450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44AE806-0C66-40C2-A410-2F9B4F3FADE6}"/>
                </a:ext>
              </a:extLst>
            </p:cNvPr>
            <p:cNvSpPr/>
            <p:nvPr/>
          </p:nvSpPr>
          <p:spPr>
            <a:xfrm>
              <a:off x="7004516" y="3450925"/>
              <a:ext cx="1045644" cy="896267"/>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F9A687"/>
            </a:solidFill>
            <a:ln w="450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1984487-DB83-436B-91C4-C524B1AAA7DC}"/>
                </a:ext>
              </a:extLst>
            </p:cNvPr>
            <p:cNvSpPr/>
            <p:nvPr/>
          </p:nvSpPr>
          <p:spPr>
            <a:xfrm>
              <a:off x="5077145" y="3647370"/>
              <a:ext cx="2156846" cy="3197888"/>
            </a:xfrm>
            <a:custGeom>
              <a:avLst/>
              <a:gdLst>
                <a:gd name="connsiteX0" fmla="*/ 1750274 w 1812246"/>
                <a:gd name="connsiteY0" fmla="*/ 91 h 2686959"/>
                <a:gd name="connsiteX1" fmla="*/ 1812246 w 1812246"/>
                <a:gd name="connsiteY1" fmla="*/ 27939 h 2686959"/>
                <a:gd name="connsiteX2" fmla="*/ 1796557 w 1812246"/>
                <a:gd name="connsiteY2" fmla="*/ 40489 h 2686959"/>
                <a:gd name="connsiteX3" fmla="*/ 1758903 w 1812246"/>
                <a:gd name="connsiteY3" fmla="*/ 46765 h 2686959"/>
                <a:gd name="connsiteX4" fmla="*/ 1705560 w 1812246"/>
                <a:gd name="connsiteY4" fmla="*/ 144038 h 2686959"/>
                <a:gd name="connsiteX5" fmla="*/ 1520432 w 1812246"/>
                <a:gd name="connsiteY5" fmla="*/ 260135 h 2686959"/>
                <a:gd name="connsiteX6" fmla="*/ 1511018 w 1812246"/>
                <a:gd name="connsiteY6" fmla="*/ 363682 h 2686959"/>
                <a:gd name="connsiteX7" fmla="*/ 1523569 w 1812246"/>
                <a:gd name="connsiteY7" fmla="*/ 435852 h 2686959"/>
                <a:gd name="connsiteX8" fmla="*/ 1649080 w 1812246"/>
                <a:gd name="connsiteY8" fmla="*/ 526847 h 2686959"/>
                <a:gd name="connsiteX9" fmla="*/ 1677321 w 1812246"/>
                <a:gd name="connsiteY9" fmla="*/ 526847 h 2686959"/>
                <a:gd name="connsiteX10" fmla="*/ 1689871 w 1812246"/>
                <a:gd name="connsiteY10" fmla="*/ 548812 h 2686959"/>
                <a:gd name="connsiteX11" fmla="*/ 1539258 w 1812246"/>
                <a:gd name="connsiteY11" fmla="*/ 580190 h 2686959"/>
                <a:gd name="connsiteX12" fmla="*/ 1554947 w 1812246"/>
                <a:gd name="connsiteY12" fmla="*/ 900245 h 2686959"/>
                <a:gd name="connsiteX13" fmla="*/ 1526707 w 1812246"/>
                <a:gd name="connsiteY13" fmla="*/ 1148129 h 2686959"/>
                <a:gd name="connsiteX14" fmla="*/ 1705560 w 1812246"/>
                <a:gd name="connsiteY14" fmla="*/ 2155360 h 2686959"/>
                <a:gd name="connsiteX15" fmla="*/ 1697717 w 1812246"/>
                <a:gd name="connsiteY15" fmla="*/ 2520521 h 2686959"/>
                <a:gd name="connsiteX16" fmla="*/ 1691154 w 1812246"/>
                <a:gd name="connsiteY16" fmla="*/ 2686959 h 2686959"/>
                <a:gd name="connsiteX17" fmla="*/ 962755 w 1812246"/>
                <a:gd name="connsiteY17" fmla="*/ 2686959 h 2686959"/>
                <a:gd name="connsiteX18" fmla="*/ 960777 w 1812246"/>
                <a:gd name="connsiteY18" fmla="*/ 2668781 h 2686959"/>
                <a:gd name="connsiteX19" fmla="*/ 943078 w 1812246"/>
                <a:gd name="connsiteY19" fmla="*/ 2594651 h 2686959"/>
                <a:gd name="connsiteX20" fmla="*/ 977594 w 1812246"/>
                <a:gd name="connsiteY20" fmla="*/ 2312249 h 2686959"/>
                <a:gd name="connsiteX21" fmla="*/ 1008972 w 1812246"/>
                <a:gd name="connsiteY21" fmla="*/ 2004746 h 2686959"/>
                <a:gd name="connsiteX22" fmla="*/ 877185 w 1812246"/>
                <a:gd name="connsiteY22" fmla="*/ 2632304 h 2686959"/>
                <a:gd name="connsiteX23" fmla="*/ 873291 w 1812246"/>
                <a:gd name="connsiteY23" fmla="*/ 2686959 h 2686959"/>
                <a:gd name="connsiteX24" fmla="*/ 199928 w 1812246"/>
                <a:gd name="connsiteY24" fmla="*/ 2686959 h 2686959"/>
                <a:gd name="connsiteX25" fmla="*/ 193147 w 1812246"/>
                <a:gd name="connsiteY25" fmla="*/ 2654269 h 2686959"/>
                <a:gd name="connsiteX26" fmla="*/ 152356 w 1812246"/>
                <a:gd name="connsiteY26" fmla="*/ 2425211 h 2686959"/>
                <a:gd name="connsiteX27" fmla="*/ 120978 w 1812246"/>
                <a:gd name="connsiteY27" fmla="*/ 2240080 h 2686959"/>
                <a:gd name="connsiteX28" fmla="*/ 89600 w 1812246"/>
                <a:gd name="connsiteY28" fmla="*/ 1960818 h 2686959"/>
                <a:gd name="connsiteX29" fmla="*/ 95876 w 1812246"/>
                <a:gd name="connsiteY29" fmla="*/ 1766275 h 2686959"/>
                <a:gd name="connsiteX30" fmla="*/ 95876 w 1812246"/>
                <a:gd name="connsiteY30" fmla="*/ 1417979 h 2686959"/>
                <a:gd name="connsiteX31" fmla="*/ 99013 w 1812246"/>
                <a:gd name="connsiteY31" fmla="*/ 1399153 h 2686959"/>
                <a:gd name="connsiteX32" fmla="*/ 108426 w 1812246"/>
                <a:gd name="connsiteY32" fmla="*/ 1022618 h 2686959"/>
                <a:gd name="connsiteX33" fmla="*/ 70773 w 1812246"/>
                <a:gd name="connsiteY33" fmla="*/ 934760 h 2686959"/>
                <a:gd name="connsiteX34" fmla="*/ 17431 w 1812246"/>
                <a:gd name="connsiteY34" fmla="*/ 872004 h 2686959"/>
                <a:gd name="connsiteX35" fmla="*/ 42533 w 1812246"/>
                <a:gd name="connsiteY35" fmla="*/ 724528 h 2686959"/>
                <a:gd name="connsiteX36" fmla="*/ 64498 w 1812246"/>
                <a:gd name="connsiteY36" fmla="*/ 646083 h 2686959"/>
                <a:gd name="connsiteX37" fmla="*/ 64498 w 1812246"/>
                <a:gd name="connsiteY37" fmla="*/ 551949 h 2686959"/>
                <a:gd name="connsiteX38" fmla="*/ 89600 w 1812246"/>
                <a:gd name="connsiteY38" fmla="*/ 489193 h 2686959"/>
                <a:gd name="connsiteX39" fmla="*/ 798740 w 1812246"/>
                <a:gd name="connsiteY39" fmla="*/ 134623 h 2686959"/>
                <a:gd name="connsiteX40" fmla="*/ 845807 w 1812246"/>
                <a:gd name="connsiteY40" fmla="*/ 106384 h 2686959"/>
                <a:gd name="connsiteX41" fmla="*/ 1658494 w 1812246"/>
                <a:gd name="connsiteY41" fmla="*/ 59317 h 2686959"/>
                <a:gd name="connsiteX42" fmla="*/ 1693010 w 1812246"/>
                <a:gd name="connsiteY42" fmla="*/ 40489 h 2686959"/>
                <a:gd name="connsiteX43" fmla="*/ 1750274 w 1812246"/>
                <a:gd name="connsiteY43" fmla="*/ 91 h 268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12246" h="2686959">
                  <a:moveTo>
                    <a:pt x="1750274" y="91"/>
                  </a:moveTo>
                  <a:cubicBezTo>
                    <a:pt x="1770670" y="1268"/>
                    <a:pt x="1791850" y="13819"/>
                    <a:pt x="1812246" y="27939"/>
                  </a:cubicBezTo>
                  <a:cubicBezTo>
                    <a:pt x="1809108" y="34215"/>
                    <a:pt x="1802833" y="37352"/>
                    <a:pt x="1796557" y="40489"/>
                  </a:cubicBezTo>
                  <a:cubicBezTo>
                    <a:pt x="1784005" y="43628"/>
                    <a:pt x="1771455" y="37352"/>
                    <a:pt x="1758903" y="46765"/>
                  </a:cubicBezTo>
                  <a:cubicBezTo>
                    <a:pt x="1799694" y="125210"/>
                    <a:pt x="1793420" y="131486"/>
                    <a:pt x="1705560" y="144038"/>
                  </a:cubicBezTo>
                  <a:cubicBezTo>
                    <a:pt x="1627116" y="156588"/>
                    <a:pt x="1570636" y="200518"/>
                    <a:pt x="1520432" y="260135"/>
                  </a:cubicBezTo>
                  <a:cubicBezTo>
                    <a:pt x="1495330" y="291513"/>
                    <a:pt x="1507880" y="329167"/>
                    <a:pt x="1511018" y="363682"/>
                  </a:cubicBezTo>
                  <a:cubicBezTo>
                    <a:pt x="1514156" y="388785"/>
                    <a:pt x="1517293" y="410749"/>
                    <a:pt x="1523569" y="435852"/>
                  </a:cubicBezTo>
                  <a:cubicBezTo>
                    <a:pt x="1545534" y="526847"/>
                    <a:pt x="1558085" y="536260"/>
                    <a:pt x="1649080" y="526847"/>
                  </a:cubicBezTo>
                  <a:cubicBezTo>
                    <a:pt x="1658494" y="523710"/>
                    <a:pt x="1667908" y="523710"/>
                    <a:pt x="1677321" y="526847"/>
                  </a:cubicBezTo>
                  <a:cubicBezTo>
                    <a:pt x="1686734" y="529986"/>
                    <a:pt x="1693010" y="536260"/>
                    <a:pt x="1689871" y="548812"/>
                  </a:cubicBezTo>
                  <a:cubicBezTo>
                    <a:pt x="1649080" y="595879"/>
                    <a:pt x="1592600" y="573914"/>
                    <a:pt x="1539258" y="580190"/>
                  </a:cubicBezTo>
                  <a:cubicBezTo>
                    <a:pt x="1573774" y="686874"/>
                    <a:pt x="1573774" y="799835"/>
                    <a:pt x="1554947" y="900245"/>
                  </a:cubicBezTo>
                  <a:cubicBezTo>
                    <a:pt x="1539258" y="975551"/>
                    <a:pt x="1507880" y="1138716"/>
                    <a:pt x="1526707" y="1148129"/>
                  </a:cubicBezTo>
                  <a:cubicBezTo>
                    <a:pt x="1630254" y="1474460"/>
                    <a:pt x="1696147" y="1810203"/>
                    <a:pt x="1705560" y="2155360"/>
                  </a:cubicBezTo>
                  <a:cubicBezTo>
                    <a:pt x="1708698" y="2277735"/>
                    <a:pt x="1703208" y="2399324"/>
                    <a:pt x="1697717" y="2520521"/>
                  </a:cubicBezTo>
                  <a:lnTo>
                    <a:pt x="1691154" y="2686959"/>
                  </a:lnTo>
                  <a:lnTo>
                    <a:pt x="962755" y="2686959"/>
                  </a:lnTo>
                  <a:lnTo>
                    <a:pt x="960777" y="2668781"/>
                  </a:lnTo>
                  <a:cubicBezTo>
                    <a:pt x="956610" y="2643090"/>
                    <a:pt x="950922" y="2618184"/>
                    <a:pt x="943078" y="2594651"/>
                  </a:cubicBezTo>
                  <a:cubicBezTo>
                    <a:pt x="949354" y="2491104"/>
                    <a:pt x="961905" y="2418935"/>
                    <a:pt x="977594" y="2312249"/>
                  </a:cubicBezTo>
                  <a:cubicBezTo>
                    <a:pt x="993283" y="2221254"/>
                    <a:pt x="1002696" y="2007885"/>
                    <a:pt x="1008972" y="2004746"/>
                  </a:cubicBezTo>
                  <a:cubicBezTo>
                    <a:pt x="949354" y="2145947"/>
                    <a:pt x="886598" y="2475415"/>
                    <a:pt x="877185" y="2632304"/>
                  </a:cubicBezTo>
                  <a:lnTo>
                    <a:pt x="873291" y="2686959"/>
                  </a:lnTo>
                  <a:lnTo>
                    <a:pt x="199928" y="2686959"/>
                  </a:lnTo>
                  <a:lnTo>
                    <a:pt x="193147" y="2654269"/>
                  </a:lnTo>
                  <a:cubicBezTo>
                    <a:pt x="171182" y="2578962"/>
                    <a:pt x="142942" y="2503655"/>
                    <a:pt x="152356" y="2425211"/>
                  </a:cubicBezTo>
                  <a:cubicBezTo>
                    <a:pt x="161769" y="2356179"/>
                    <a:pt x="149217" y="2296560"/>
                    <a:pt x="120978" y="2240080"/>
                  </a:cubicBezTo>
                  <a:cubicBezTo>
                    <a:pt x="77049" y="2149085"/>
                    <a:pt x="67635" y="2058089"/>
                    <a:pt x="89600" y="1960818"/>
                  </a:cubicBezTo>
                  <a:cubicBezTo>
                    <a:pt x="102151" y="1898062"/>
                    <a:pt x="114702" y="1832168"/>
                    <a:pt x="95876" y="1766275"/>
                  </a:cubicBezTo>
                  <a:cubicBezTo>
                    <a:pt x="61360" y="1650176"/>
                    <a:pt x="64498" y="1534079"/>
                    <a:pt x="95876" y="1417979"/>
                  </a:cubicBezTo>
                  <a:cubicBezTo>
                    <a:pt x="99013" y="1411704"/>
                    <a:pt x="102151" y="1405429"/>
                    <a:pt x="99013" y="1399153"/>
                  </a:cubicBezTo>
                  <a:cubicBezTo>
                    <a:pt x="55084" y="1273641"/>
                    <a:pt x="111565" y="1148129"/>
                    <a:pt x="108426" y="1022618"/>
                  </a:cubicBezTo>
                  <a:cubicBezTo>
                    <a:pt x="105289" y="984964"/>
                    <a:pt x="102151" y="959862"/>
                    <a:pt x="70773" y="934760"/>
                  </a:cubicBezTo>
                  <a:cubicBezTo>
                    <a:pt x="51947" y="919071"/>
                    <a:pt x="33120" y="893969"/>
                    <a:pt x="17431" y="872004"/>
                  </a:cubicBezTo>
                  <a:cubicBezTo>
                    <a:pt x="-13947" y="824937"/>
                    <a:pt x="-1396" y="759044"/>
                    <a:pt x="42533" y="724528"/>
                  </a:cubicBezTo>
                  <a:cubicBezTo>
                    <a:pt x="70773" y="702563"/>
                    <a:pt x="92738" y="686874"/>
                    <a:pt x="64498" y="646083"/>
                  </a:cubicBezTo>
                  <a:cubicBezTo>
                    <a:pt x="48809" y="617844"/>
                    <a:pt x="55084" y="583327"/>
                    <a:pt x="64498" y="551949"/>
                  </a:cubicBezTo>
                  <a:cubicBezTo>
                    <a:pt x="73911" y="533123"/>
                    <a:pt x="61360" y="501745"/>
                    <a:pt x="89600" y="489193"/>
                  </a:cubicBezTo>
                  <a:cubicBezTo>
                    <a:pt x="353174" y="423300"/>
                    <a:pt x="572819" y="272687"/>
                    <a:pt x="798740" y="134623"/>
                  </a:cubicBezTo>
                  <a:cubicBezTo>
                    <a:pt x="817566" y="125210"/>
                    <a:pt x="836394" y="112660"/>
                    <a:pt x="845807" y="106384"/>
                  </a:cubicBezTo>
                  <a:cubicBezTo>
                    <a:pt x="855220" y="147175"/>
                    <a:pt x="1520432" y="71867"/>
                    <a:pt x="1658494" y="59317"/>
                  </a:cubicBezTo>
                  <a:cubicBezTo>
                    <a:pt x="1674182" y="56178"/>
                    <a:pt x="1686734" y="53041"/>
                    <a:pt x="1693010" y="40489"/>
                  </a:cubicBezTo>
                  <a:cubicBezTo>
                    <a:pt x="1710268" y="9111"/>
                    <a:pt x="1729879" y="-1086"/>
                    <a:pt x="1750274" y="91"/>
                  </a:cubicBezTo>
                  <a:close/>
                </a:path>
              </a:pathLst>
            </a:custGeom>
            <a:solidFill>
              <a:srgbClr val="403D3D"/>
            </a:solidFill>
            <a:ln w="23341" cap="flat">
              <a:noFill/>
              <a:prstDash val="solid"/>
              <a:miter/>
            </a:ln>
          </p:spPr>
          <p:txBody>
            <a:bodyPr wrap="square" rtlCol="0" anchor="ctr">
              <a:noAutofit/>
            </a:bodyPr>
            <a:lstStyle/>
            <a:p>
              <a:endParaRPr lang="en-US"/>
            </a:p>
          </p:txBody>
        </p:sp>
        <p:sp>
          <p:nvSpPr>
            <p:cNvPr id="83" name="Freeform: Shape 82">
              <a:extLst>
                <a:ext uri="{FF2B5EF4-FFF2-40B4-BE49-F238E27FC236}">
                  <a16:creationId xmlns:a16="http://schemas.microsoft.com/office/drawing/2014/main" id="{C62123B2-F887-456F-8234-B078C1E5AC68}"/>
                </a:ext>
              </a:extLst>
            </p:cNvPr>
            <p:cNvSpPr/>
            <p:nvPr/>
          </p:nvSpPr>
          <p:spPr>
            <a:xfrm>
              <a:off x="5508789" y="340007"/>
              <a:ext cx="1232366" cy="1045644"/>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B9A264C-D2EF-4D3D-856F-9189EF943094}"/>
                </a:ext>
              </a:extLst>
            </p:cNvPr>
            <p:cNvSpPr/>
            <p:nvPr/>
          </p:nvSpPr>
          <p:spPr>
            <a:xfrm>
              <a:off x="5491311" y="1020283"/>
              <a:ext cx="373444" cy="82157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F9A687"/>
            </a:solidFill>
            <a:ln w="450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E9B877D-0E33-466B-A019-E491B725A103}"/>
                </a:ext>
              </a:extLst>
            </p:cNvPr>
            <p:cNvSpPr/>
            <p:nvPr/>
          </p:nvSpPr>
          <p:spPr>
            <a:xfrm>
              <a:off x="4472825" y="4056387"/>
              <a:ext cx="746889" cy="336100"/>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F9A687"/>
            </a:solidFill>
            <a:ln w="450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3DD44C4-9BE3-4A56-AD66-58963D4461E2}"/>
                </a:ext>
              </a:extLst>
            </p:cNvPr>
            <p:cNvSpPr/>
            <p:nvPr/>
          </p:nvSpPr>
          <p:spPr>
            <a:xfrm>
              <a:off x="4502700" y="3324187"/>
              <a:ext cx="2651453" cy="1045644"/>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rgbClr val="F9BA99"/>
            </a:solidFill>
            <a:ln w="450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086D490-A44E-4864-AE3F-1D0723C4E2C7}"/>
                </a:ext>
              </a:extLst>
            </p:cNvPr>
            <p:cNvSpPr/>
            <p:nvPr/>
          </p:nvSpPr>
          <p:spPr>
            <a:xfrm>
              <a:off x="6785263" y="3467371"/>
              <a:ext cx="1232366" cy="896267"/>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rgbClr val="F9BA99"/>
            </a:solidFill>
            <a:ln w="450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2F1DF6D-C42F-46D2-9209-39E7352C2FC8}"/>
                </a:ext>
              </a:extLst>
            </p:cNvPr>
            <p:cNvSpPr/>
            <p:nvPr/>
          </p:nvSpPr>
          <p:spPr>
            <a:xfrm>
              <a:off x="7150419" y="3593314"/>
              <a:ext cx="261411" cy="224066"/>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F9A687"/>
            </a:solidFill>
            <a:ln w="450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3F7AC4-E426-41FB-8696-A48F51E3DB26}"/>
                </a:ext>
              </a:extLst>
            </p:cNvPr>
            <p:cNvSpPr/>
            <p:nvPr/>
          </p:nvSpPr>
          <p:spPr>
            <a:xfrm>
              <a:off x="7344610" y="3583790"/>
              <a:ext cx="261411" cy="224066"/>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F9A687"/>
            </a:solidFill>
            <a:ln w="450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0C82C4C-9253-4F94-A15F-E8C58FDDBDE7}"/>
                </a:ext>
              </a:extLst>
            </p:cNvPr>
            <p:cNvSpPr/>
            <p:nvPr/>
          </p:nvSpPr>
          <p:spPr>
            <a:xfrm>
              <a:off x="7557475" y="3542619"/>
              <a:ext cx="224066" cy="186723"/>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F9A687"/>
            </a:solidFill>
            <a:ln w="4506" cap="flat">
              <a:noFill/>
              <a:prstDash val="solid"/>
              <a:miter/>
            </a:ln>
          </p:spPr>
          <p:txBody>
            <a:bodyPr rtlCol="0" anchor="ctr"/>
            <a:lstStyle/>
            <a:p>
              <a:endParaRPr lang="en-US"/>
            </a:p>
          </p:txBody>
        </p:sp>
        <p:grpSp>
          <p:nvGrpSpPr>
            <p:cNvPr id="91" name="Group 90">
              <a:extLst>
                <a:ext uri="{FF2B5EF4-FFF2-40B4-BE49-F238E27FC236}">
                  <a16:creationId xmlns:a16="http://schemas.microsoft.com/office/drawing/2014/main" id="{8B2EE868-C859-409A-9545-CB94DC4FFA75}"/>
                </a:ext>
              </a:extLst>
            </p:cNvPr>
            <p:cNvGrpSpPr/>
            <p:nvPr/>
          </p:nvGrpSpPr>
          <p:grpSpPr>
            <a:xfrm>
              <a:off x="5147160" y="4742950"/>
              <a:ext cx="1790813" cy="503792"/>
              <a:chOff x="8963351" y="2835327"/>
              <a:chExt cx="1121835" cy="315595"/>
            </a:xfrm>
          </p:grpSpPr>
          <p:sp>
            <p:nvSpPr>
              <p:cNvPr id="103" name="Freeform: Shape 102">
                <a:extLst>
                  <a:ext uri="{FF2B5EF4-FFF2-40B4-BE49-F238E27FC236}">
                    <a16:creationId xmlns:a16="http://schemas.microsoft.com/office/drawing/2014/main" id="{886959AE-AC19-4B2E-AA2A-BEBC31C3E7EC}"/>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8970634-E630-4FC6-A17F-818D57248928}"/>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2907F78-A486-42DF-9C8E-1FD2F20AA8EC}"/>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488037-5697-403B-9355-E675CA6A680C}"/>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327F4A-1FD4-4DA2-8540-2D58BEDD7F54}"/>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93AFCA3-C404-4293-BFEB-9E23BACAEB1F}"/>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p>
                <a:endParaRPr lang="en-US"/>
              </a:p>
            </p:txBody>
          </p:sp>
        </p:grpSp>
        <p:sp>
          <p:nvSpPr>
            <p:cNvPr id="92" name="Freeform: Shape 91">
              <a:extLst>
                <a:ext uri="{FF2B5EF4-FFF2-40B4-BE49-F238E27FC236}">
                  <a16:creationId xmlns:a16="http://schemas.microsoft.com/office/drawing/2014/main" id="{0A4AE555-F08C-416F-BCAC-74091406D2B1}"/>
                </a:ext>
              </a:extLst>
            </p:cNvPr>
            <p:cNvSpPr/>
            <p:nvPr/>
          </p:nvSpPr>
          <p:spPr>
            <a:xfrm>
              <a:off x="6425022" y="4272985"/>
              <a:ext cx="186722" cy="186723"/>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8FC13E-FE84-440C-8F16-ADDDFFA98C4D}"/>
                </a:ext>
              </a:extLst>
            </p:cNvPr>
            <p:cNvSpPr/>
            <p:nvPr/>
          </p:nvSpPr>
          <p:spPr>
            <a:xfrm>
              <a:off x="6455814" y="4780154"/>
              <a:ext cx="186722" cy="186723"/>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8B6CBF5-BA44-4BB0-A193-0E71C6EB2E0B}"/>
                </a:ext>
              </a:extLst>
            </p:cNvPr>
            <p:cNvSpPr/>
            <p:nvPr/>
          </p:nvSpPr>
          <p:spPr>
            <a:xfrm>
              <a:off x="6324393" y="3790525"/>
              <a:ext cx="186722" cy="186723"/>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238F687-B8A2-47EE-8218-FB4B1B19323A}"/>
                </a:ext>
              </a:extLst>
            </p:cNvPr>
            <p:cNvSpPr/>
            <p:nvPr/>
          </p:nvSpPr>
          <p:spPr>
            <a:xfrm>
              <a:off x="5798552" y="964266"/>
              <a:ext cx="896266" cy="1157678"/>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F9A687"/>
            </a:solidFill>
            <a:ln w="450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3386A2-931F-417A-846C-C72E6C0AEF68}"/>
                </a:ext>
              </a:extLst>
            </p:cNvPr>
            <p:cNvSpPr/>
            <p:nvPr/>
          </p:nvSpPr>
          <p:spPr>
            <a:xfrm>
              <a:off x="6455814" y="3487817"/>
              <a:ext cx="336100" cy="186723"/>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F9A687"/>
            </a:solidFill>
            <a:ln w="450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AF061AB-83E3-4F94-B61C-EDE018C965E2}"/>
                </a:ext>
              </a:extLst>
            </p:cNvPr>
            <p:cNvSpPr/>
            <p:nvPr/>
          </p:nvSpPr>
          <p:spPr>
            <a:xfrm>
              <a:off x="6294778" y="3772114"/>
              <a:ext cx="261411" cy="1232367"/>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97EE1A7-8506-49F5-A968-155B529FB72E}"/>
                </a:ext>
              </a:extLst>
            </p:cNvPr>
            <p:cNvSpPr/>
            <p:nvPr/>
          </p:nvSpPr>
          <p:spPr>
            <a:xfrm>
              <a:off x="6171542" y="2670453"/>
              <a:ext cx="112034" cy="858923"/>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E74B33F-A23C-4775-BBC4-AA01CD7E1D9B}"/>
                </a:ext>
              </a:extLst>
            </p:cNvPr>
            <p:cNvSpPr/>
            <p:nvPr/>
          </p:nvSpPr>
          <p:spPr>
            <a:xfrm>
              <a:off x="6190669" y="2842692"/>
              <a:ext cx="186722" cy="186723"/>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B5FAA3F-A86B-49CD-B0C7-A5EC9DF094B1}"/>
                </a:ext>
              </a:extLst>
            </p:cNvPr>
            <p:cNvSpPr/>
            <p:nvPr/>
          </p:nvSpPr>
          <p:spPr>
            <a:xfrm>
              <a:off x="6612660" y="3406370"/>
              <a:ext cx="298755" cy="149378"/>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F9A687"/>
            </a:solidFill>
            <a:ln w="450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7CFB5C1-C73E-4712-823C-C8D2C9993C21}"/>
                </a:ext>
              </a:extLst>
            </p:cNvPr>
            <p:cNvSpPr/>
            <p:nvPr/>
          </p:nvSpPr>
          <p:spPr>
            <a:xfrm>
              <a:off x="5591351" y="1191050"/>
              <a:ext cx="186722" cy="224066"/>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F9A687"/>
            </a:solidFill>
            <a:ln w="450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BAB8619-DC9F-42B8-A5F9-EE60E48F80B1}"/>
                </a:ext>
              </a:extLst>
            </p:cNvPr>
            <p:cNvSpPr/>
            <p:nvPr/>
          </p:nvSpPr>
          <p:spPr>
            <a:xfrm>
              <a:off x="6007680" y="1856566"/>
              <a:ext cx="2688798" cy="2016601"/>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1"/>
            </a:solidFill>
            <a:ln w="23341" cap="flat">
              <a:noFill/>
              <a:prstDash val="solid"/>
              <a:miter/>
            </a:ln>
          </p:spPr>
          <p:txBody>
            <a:bodyPr rtlCol="0" anchor="ctr"/>
            <a:lstStyle/>
            <a:p>
              <a:endParaRPr lang="en-US"/>
            </a:p>
          </p:txBody>
        </p:sp>
      </p:grpSp>
    </p:spTree>
    <p:extLst>
      <p:ext uri="{BB962C8B-B14F-4D97-AF65-F5344CB8AC3E}">
        <p14:creationId xmlns:p14="http://schemas.microsoft.com/office/powerpoint/2010/main" val="4194743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پنج</a:t>
            </a:r>
            <a:endParaRPr lang="en-US" b="1" dirty="0">
              <a:cs typeface="+mn-cs"/>
            </a:endParaRPr>
          </a:p>
        </p:txBody>
      </p:sp>
      <p:sp>
        <p:nvSpPr>
          <p:cNvPr id="21" name="Oval 54">
            <a:extLst>
              <a:ext uri="{FF2B5EF4-FFF2-40B4-BE49-F238E27FC236}">
                <a16:creationId xmlns:a16="http://schemas.microsoft.com/office/drawing/2014/main" id="{55A46EB5-AE81-4663-BFF7-6DA4D6E85101}"/>
              </a:ext>
            </a:extLst>
          </p:cNvPr>
          <p:cNvSpPr/>
          <p:nvPr/>
        </p:nvSpPr>
        <p:spPr>
          <a:xfrm>
            <a:off x="6157515" y="1913220"/>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Oval 55">
            <a:extLst>
              <a:ext uri="{FF2B5EF4-FFF2-40B4-BE49-F238E27FC236}">
                <a16:creationId xmlns:a16="http://schemas.microsoft.com/office/drawing/2014/main" id="{30DFC5AC-35EB-4A51-ACC8-B27CE2E8D073}"/>
              </a:ext>
            </a:extLst>
          </p:cNvPr>
          <p:cNvSpPr/>
          <p:nvPr/>
        </p:nvSpPr>
        <p:spPr>
          <a:xfrm>
            <a:off x="7035568" y="3989148"/>
            <a:ext cx="1075283" cy="1075283"/>
          </a:xfrm>
          <a:prstGeom prst="ellipse">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56">
            <a:extLst>
              <a:ext uri="{FF2B5EF4-FFF2-40B4-BE49-F238E27FC236}">
                <a16:creationId xmlns:a16="http://schemas.microsoft.com/office/drawing/2014/main" id="{DFABB882-2A21-4D41-AB8E-BE18898007D1}"/>
              </a:ext>
            </a:extLst>
          </p:cNvPr>
          <p:cNvSpPr/>
          <p:nvPr/>
        </p:nvSpPr>
        <p:spPr>
          <a:xfrm>
            <a:off x="6157515" y="4849241"/>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 name="Oval 57">
            <a:extLst>
              <a:ext uri="{FF2B5EF4-FFF2-40B4-BE49-F238E27FC236}">
                <a16:creationId xmlns:a16="http://schemas.microsoft.com/office/drawing/2014/main" id="{C949A1D2-6915-4046-BB29-C4632E596AE9}"/>
              </a:ext>
            </a:extLst>
          </p:cNvPr>
          <p:cNvSpPr/>
          <p:nvPr/>
        </p:nvSpPr>
        <p:spPr>
          <a:xfrm>
            <a:off x="4933361" y="4849241"/>
            <a:ext cx="1075283" cy="1075283"/>
          </a:xfrm>
          <a:prstGeom prst="ellipse">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val 58">
            <a:extLst>
              <a:ext uri="{FF2B5EF4-FFF2-40B4-BE49-F238E27FC236}">
                <a16:creationId xmlns:a16="http://schemas.microsoft.com/office/drawing/2014/main" id="{6761562E-0C01-49DA-AB94-3E46494AF459}"/>
              </a:ext>
            </a:extLst>
          </p:cNvPr>
          <p:cNvSpPr/>
          <p:nvPr/>
        </p:nvSpPr>
        <p:spPr>
          <a:xfrm>
            <a:off x="4053215" y="2850487"/>
            <a:ext cx="1075283" cy="1075283"/>
          </a:xfrm>
          <a:prstGeom prst="ellipse">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6" name="Oval 59">
            <a:extLst>
              <a:ext uri="{FF2B5EF4-FFF2-40B4-BE49-F238E27FC236}">
                <a16:creationId xmlns:a16="http://schemas.microsoft.com/office/drawing/2014/main" id="{2A00AE6A-F02F-4DE8-8212-1102D0223683}"/>
              </a:ext>
            </a:extLst>
          </p:cNvPr>
          <p:cNvSpPr/>
          <p:nvPr/>
        </p:nvSpPr>
        <p:spPr>
          <a:xfrm>
            <a:off x="4933361" y="1913220"/>
            <a:ext cx="1075283" cy="1075283"/>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Rectangle 130">
            <a:extLst>
              <a:ext uri="{FF2B5EF4-FFF2-40B4-BE49-F238E27FC236}">
                <a16:creationId xmlns:a16="http://schemas.microsoft.com/office/drawing/2014/main" id="{24B239B1-AA6B-4FC3-9DAD-0A46BA31BC42}"/>
              </a:ext>
            </a:extLst>
          </p:cNvPr>
          <p:cNvSpPr/>
          <p:nvPr/>
        </p:nvSpPr>
        <p:spPr>
          <a:xfrm>
            <a:off x="4389569" y="3185926"/>
            <a:ext cx="402577" cy="404405"/>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8" name="Freeform 18">
            <a:extLst>
              <a:ext uri="{FF2B5EF4-FFF2-40B4-BE49-F238E27FC236}">
                <a16:creationId xmlns:a16="http://schemas.microsoft.com/office/drawing/2014/main" id="{BCFC89E9-B5D9-4928-B564-1EE56B2C949D}"/>
              </a:ext>
            </a:extLst>
          </p:cNvPr>
          <p:cNvSpPr/>
          <p:nvPr/>
        </p:nvSpPr>
        <p:spPr>
          <a:xfrm>
            <a:off x="5226567" y="5189608"/>
            <a:ext cx="488868" cy="394553"/>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Rounded Rectangle 7">
            <a:extLst>
              <a:ext uri="{FF2B5EF4-FFF2-40B4-BE49-F238E27FC236}">
                <a16:creationId xmlns:a16="http://schemas.microsoft.com/office/drawing/2014/main" id="{F769964C-F0B9-492B-BDED-0CC40BA47E20}"/>
              </a:ext>
            </a:extLst>
          </p:cNvPr>
          <p:cNvSpPr/>
          <p:nvPr/>
        </p:nvSpPr>
        <p:spPr>
          <a:xfrm>
            <a:off x="6493761" y="2277060"/>
            <a:ext cx="402791" cy="347603"/>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Block Arc 10">
            <a:extLst>
              <a:ext uri="{FF2B5EF4-FFF2-40B4-BE49-F238E27FC236}">
                <a16:creationId xmlns:a16="http://schemas.microsoft.com/office/drawing/2014/main" id="{FB0F9E72-42A1-4197-9AC2-4C203448F619}"/>
              </a:ext>
            </a:extLst>
          </p:cNvPr>
          <p:cNvSpPr/>
          <p:nvPr/>
        </p:nvSpPr>
        <p:spPr>
          <a:xfrm>
            <a:off x="7326447" y="4359646"/>
            <a:ext cx="493524" cy="334287"/>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1" name="Round Same Side Corner Rectangle 36">
            <a:extLst>
              <a:ext uri="{FF2B5EF4-FFF2-40B4-BE49-F238E27FC236}">
                <a16:creationId xmlns:a16="http://schemas.microsoft.com/office/drawing/2014/main" id="{875B74FB-0AC6-4D44-A477-70529D37F4D9}"/>
              </a:ext>
            </a:extLst>
          </p:cNvPr>
          <p:cNvSpPr>
            <a:spLocks noChangeAspect="1"/>
          </p:cNvSpPr>
          <p:nvPr/>
        </p:nvSpPr>
        <p:spPr>
          <a:xfrm>
            <a:off x="6468699" y="5207843"/>
            <a:ext cx="452912" cy="35808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ounded Rectangle 5">
            <a:extLst>
              <a:ext uri="{FF2B5EF4-FFF2-40B4-BE49-F238E27FC236}">
                <a16:creationId xmlns:a16="http://schemas.microsoft.com/office/drawing/2014/main" id="{45FF811A-4CFA-46D4-AE42-BF680C3760E0}"/>
              </a:ext>
            </a:extLst>
          </p:cNvPr>
          <p:cNvSpPr/>
          <p:nvPr/>
        </p:nvSpPr>
        <p:spPr>
          <a:xfrm flipH="1">
            <a:off x="5250512" y="2268971"/>
            <a:ext cx="440979" cy="36378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Oval 56">
            <a:extLst>
              <a:ext uri="{FF2B5EF4-FFF2-40B4-BE49-F238E27FC236}">
                <a16:creationId xmlns:a16="http://schemas.microsoft.com/office/drawing/2014/main" id="{0F4F3661-9A9E-402E-943F-08898563B7EB}"/>
              </a:ext>
            </a:extLst>
          </p:cNvPr>
          <p:cNvSpPr/>
          <p:nvPr/>
        </p:nvSpPr>
        <p:spPr>
          <a:xfrm>
            <a:off x="7035568" y="2850487"/>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4" name="Oval 59">
            <a:extLst>
              <a:ext uri="{FF2B5EF4-FFF2-40B4-BE49-F238E27FC236}">
                <a16:creationId xmlns:a16="http://schemas.microsoft.com/office/drawing/2014/main" id="{406B9DDC-3CBD-44D8-A44C-B33E60964C8B}"/>
              </a:ext>
            </a:extLst>
          </p:cNvPr>
          <p:cNvSpPr/>
          <p:nvPr/>
        </p:nvSpPr>
        <p:spPr>
          <a:xfrm>
            <a:off x="4053215" y="3989148"/>
            <a:ext cx="1075283" cy="1075283"/>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Round Same Side Corner Rectangle 11">
            <a:extLst>
              <a:ext uri="{FF2B5EF4-FFF2-40B4-BE49-F238E27FC236}">
                <a16:creationId xmlns:a16="http://schemas.microsoft.com/office/drawing/2014/main" id="{6C583462-AAA0-4D46-BCCE-3F92A3308088}"/>
              </a:ext>
            </a:extLst>
          </p:cNvPr>
          <p:cNvSpPr>
            <a:spLocks noChangeAspect="1"/>
          </p:cNvSpPr>
          <p:nvPr/>
        </p:nvSpPr>
        <p:spPr>
          <a:xfrm rot="9900000">
            <a:off x="7343476" y="3193013"/>
            <a:ext cx="459464" cy="39022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Oval 21">
            <a:extLst>
              <a:ext uri="{FF2B5EF4-FFF2-40B4-BE49-F238E27FC236}">
                <a16:creationId xmlns:a16="http://schemas.microsoft.com/office/drawing/2014/main" id="{B6E67549-9668-4945-A662-5E6A66C7EC6A}"/>
              </a:ext>
            </a:extLst>
          </p:cNvPr>
          <p:cNvSpPr>
            <a:spLocks noChangeAspect="1"/>
          </p:cNvSpPr>
          <p:nvPr/>
        </p:nvSpPr>
        <p:spPr>
          <a:xfrm>
            <a:off x="4369301" y="4303383"/>
            <a:ext cx="443111" cy="44681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Oval 61">
            <a:extLst>
              <a:ext uri="{FF2B5EF4-FFF2-40B4-BE49-F238E27FC236}">
                <a16:creationId xmlns:a16="http://schemas.microsoft.com/office/drawing/2014/main" id="{7EEF1C4E-8AA4-4548-A524-68388A837E82}"/>
              </a:ext>
            </a:extLst>
          </p:cNvPr>
          <p:cNvSpPr/>
          <p:nvPr/>
        </p:nvSpPr>
        <p:spPr>
          <a:xfrm>
            <a:off x="4983018" y="2820682"/>
            <a:ext cx="2225967" cy="2225967"/>
          </a:xfrm>
          <a:prstGeom prst="ellipse">
            <a:avLst/>
          </a:prstGeom>
          <a:solidFill>
            <a:schemeClr val="bg1"/>
          </a:solidFill>
          <a:ln w="1143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4" name="TextBox 43">
            <a:extLst>
              <a:ext uri="{FF2B5EF4-FFF2-40B4-BE49-F238E27FC236}">
                <a16:creationId xmlns:a16="http://schemas.microsoft.com/office/drawing/2014/main" id="{87FE1877-26F8-4BC1-97D9-EBA412D4AE29}"/>
              </a:ext>
            </a:extLst>
          </p:cNvPr>
          <p:cNvSpPr txBox="1"/>
          <p:nvPr/>
        </p:nvSpPr>
        <p:spPr>
          <a:xfrm>
            <a:off x="5319370" y="4153005"/>
            <a:ext cx="1553260" cy="461665"/>
          </a:xfrm>
          <a:prstGeom prst="rect">
            <a:avLst/>
          </a:prstGeom>
          <a:noFill/>
        </p:spPr>
        <p:txBody>
          <a:bodyPr wrap="square" rtlCol="0">
            <a:spAutoFit/>
          </a:bodyPr>
          <a:lstStyle/>
          <a:p>
            <a:pPr algn="ctr"/>
            <a:r>
              <a:rPr lang="fa-IR" altLang="ko-KR" sz="2400" b="1" dirty="0">
                <a:solidFill>
                  <a:schemeClr val="tx1">
                    <a:lumMod val="75000"/>
                    <a:lumOff val="25000"/>
                  </a:schemeClr>
                </a:solidFill>
                <a:cs typeface="+mj-cs"/>
              </a:rPr>
              <a:t>عنوان</a:t>
            </a:r>
            <a:endParaRPr lang="ko-KR" altLang="en-US" sz="2400" b="1" dirty="0">
              <a:solidFill>
                <a:schemeClr val="tx1">
                  <a:lumMod val="75000"/>
                  <a:lumOff val="25000"/>
                </a:schemeClr>
              </a:solidFill>
              <a:cs typeface="+mj-cs"/>
            </a:endParaRPr>
          </a:p>
        </p:txBody>
      </p:sp>
      <p:sp>
        <p:nvSpPr>
          <p:cNvPr id="49" name="Freeform 55">
            <a:extLst>
              <a:ext uri="{FF2B5EF4-FFF2-40B4-BE49-F238E27FC236}">
                <a16:creationId xmlns:a16="http://schemas.microsoft.com/office/drawing/2014/main" id="{A72BA094-9B59-461F-889B-F97607FC54FC}"/>
              </a:ext>
            </a:extLst>
          </p:cNvPr>
          <p:cNvSpPr/>
          <p:nvPr/>
        </p:nvSpPr>
        <p:spPr>
          <a:xfrm rot="3600000">
            <a:off x="5826544" y="3168784"/>
            <a:ext cx="461611" cy="1131099"/>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6" name="Group 45">
            <a:extLst>
              <a:ext uri="{FF2B5EF4-FFF2-40B4-BE49-F238E27FC236}">
                <a16:creationId xmlns:a16="http://schemas.microsoft.com/office/drawing/2014/main" id="{543F1346-5757-CA5D-917B-EDD9FD1952E6}"/>
              </a:ext>
            </a:extLst>
          </p:cNvPr>
          <p:cNvGrpSpPr/>
          <p:nvPr/>
        </p:nvGrpSpPr>
        <p:grpSpPr>
          <a:xfrm>
            <a:off x="7326805" y="1426381"/>
            <a:ext cx="3032271" cy="960271"/>
            <a:chOff x="8375612" y="2136915"/>
            <a:chExt cx="3032271" cy="960271"/>
          </a:xfrm>
        </p:grpSpPr>
        <p:sp>
          <p:nvSpPr>
            <p:cNvPr id="47" name="TextBox 46">
              <a:extLst>
                <a:ext uri="{FF2B5EF4-FFF2-40B4-BE49-F238E27FC236}">
                  <a16:creationId xmlns:a16="http://schemas.microsoft.com/office/drawing/2014/main" id="{831F4FF1-C5F5-A057-9DA0-4CE094E782BF}"/>
                </a:ext>
              </a:extLst>
            </p:cNvPr>
            <p:cNvSpPr txBox="1"/>
            <p:nvPr/>
          </p:nvSpPr>
          <p:spPr>
            <a:xfrm>
              <a:off x="8375612" y="2450855"/>
              <a:ext cx="3032271" cy="646331"/>
            </a:xfrm>
            <a:prstGeom prst="rect">
              <a:avLst/>
            </a:prstGeom>
            <a:noFill/>
          </p:spPr>
          <p:txBody>
            <a:bodyPr wrap="square" lIns="108000" rIns="108000" rtlCol="0">
              <a:spAutoFit/>
            </a:bodyPr>
            <a:lstStyle/>
            <a:p>
              <a:pPr algn="r" rtl="1"/>
              <a:r>
                <a:rPr lang="fa-IR" altLang="ko-KR" sz="1200" dirty="0"/>
                <a:t>متن عنوان اول متن عنوان اول متن عنوان اول متن عنوان اول متن عنوان اول متن عنوان اول متن عنوان اول </a:t>
              </a:r>
              <a:endParaRPr lang="en-US" altLang="ko-KR" sz="1200" dirty="0"/>
            </a:p>
          </p:txBody>
        </p:sp>
        <p:sp>
          <p:nvSpPr>
            <p:cNvPr id="48" name="TextBox 47">
              <a:extLst>
                <a:ext uri="{FF2B5EF4-FFF2-40B4-BE49-F238E27FC236}">
                  <a16:creationId xmlns:a16="http://schemas.microsoft.com/office/drawing/2014/main" id="{BAD0ED3E-CE26-0062-A8DF-19B996EF64D5}"/>
                </a:ext>
              </a:extLst>
            </p:cNvPr>
            <p:cNvSpPr txBox="1"/>
            <p:nvPr/>
          </p:nvSpPr>
          <p:spPr>
            <a:xfrm>
              <a:off x="8375612" y="2136915"/>
              <a:ext cx="3032271" cy="307777"/>
            </a:xfrm>
            <a:prstGeom prst="rect">
              <a:avLst/>
            </a:prstGeom>
            <a:noFill/>
          </p:spPr>
          <p:txBody>
            <a:bodyPr wrap="square" lIns="108000" rIns="108000" rtlCol="0">
              <a:spAutoFit/>
            </a:bodyPr>
            <a:lstStyle/>
            <a:p>
              <a:pPr algn="r" rtl="1"/>
              <a:r>
                <a:rPr lang="fa-IR" altLang="ko-KR" sz="1400" b="1" dirty="0"/>
                <a:t>عنوان اول</a:t>
              </a:r>
              <a:endParaRPr lang="ko-KR" altLang="en-US" sz="1400" b="1" dirty="0"/>
            </a:p>
          </p:txBody>
        </p:sp>
      </p:grpSp>
      <p:grpSp>
        <p:nvGrpSpPr>
          <p:cNvPr id="50" name="Group 49">
            <a:extLst>
              <a:ext uri="{FF2B5EF4-FFF2-40B4-BE49-F238E27FC236}">
                <a16:creationId xmlns:a16="http://schemas.microsoft.com/office/drawing/2014/main" id="{384E1242-EA3E-86F0-9DC7-A3E5FB3BBAD6}"/>
              </a:ext>
            </a:extLst>
          </p:cNvPr>
          <p:cNvGrpSpPr/>
          <p:nvPr/>
        </p:nvGrpSpPr>
        <p:grpSpPr>
          <a:xfrm>
            <a:off x="1826223" y="1421809"/>
            <a:ext cx="3032272" cy="969415"/>
            <a:chOff x="512677" y="388903"/>
            <a:chExt cx="3032272" cy="969415"/>
          </a:xfrm>
        </p:grpSpPr>
        <p:sp>
          <p:nvSpPr>
            <p:cNvPr id="51" name="TextBox 50">
              <a:extLst>
                <a:ext uri="{FF2B5EF4-FFF2-40B4-BE49-F238E27FC236}">
                  <a16:creationId xmlns:a16="http://schemas.microsoft.com/office/drawing/2014/main" id="{FDAA2EFF-F3D6-F33F-5F73-457A01216A8A}"/>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سوم متن عنوان سوم متن عنوان سوم متن عنوان سوم متن عنوان سوم متن عنوان سوم </a:t>
              </a:r>
              <a:endParaRPr lang="en-US" altLang="ko-KR" sz="1200" dirty="0"/>
            </a:p>
          </p:txBody>
        </p:sp>
        <p:sp>
          <p:nvSpPr>
            <p:cNvPr id="52" name="TextBox 51">
              <a:extLst>
                <a:ext uri="{FF2B5EF4-FFF2-40B4-BE49-F238E27FC236}">
                  <a16:creationId xmlns:a16="http://schemas.microsoft.com/office/drawing/2014/main" id="{812CC9B2-81EE-7C5F-041C-D8BE6AFAFC25}"/>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سوم</a:t>
              </a:r>
              <a:endParaRPr lang="ko-KR" altLang="en-US" sz="1400" b="1" dirty="0"/>
            </a:p>
          </p:txBody>
        </p:sp>
      </p:grpSp>
      <p:grpSp>
        <p:nvGrpSpPr>
          <p:cNvPr id="53" name="Group 52">
            <a:extLst>
              <a:ext uri="{FF2B5EF4-FFF2-40B4-BE49-F238E27FC236}">
                <a16:creationId xmlns:a16="http://schemas.microsoft.com/office/drawing/2014/main" id="{92A72427-E50E-1322-9D26-3AA1C379CCA0}"/>
              </a:ext>
            </a:extLst>
          </p:cNvPr>
          <p:cNvGrpSpPr/>
          <p:nvPr/>
        </p:nvGrpSpPr>
        <p:grpSpPr>
          <a:xfrm>
            <a:off x="936821" y="2662110"/>
            <a:ext cx="3032272" cy="969415"/>
            <a:chOff x="-48639" y="2705695"/>
            <a:chExt cx="3032272" cy="969415"/>
          </a:xfrm>
        </p:grpSpPr>
        <p:sp>
          <p:nvSpPr>
            <p:cNvPr id="54" name="TextBox 53">
              <a:extLst>
                <a:ext uri="{FF2B5EF4-FFF2-40B4-BE49-F238E27FC236}">
                  <a16:creationId xmlns:a16="http://schemas.microsoft.com/office/drawing/2014/main" id="{4D8B6B76-6A72-9503-E073-FA1E1C64087F}"/>
                </a:ext>
              </a:extLst>
            </p:cNvPr>
            <p:cNvSpPr txBox="1"/>
            <p:nvPr/>
          </p:nvSpPr>
          <p:spPr>
            <a:xfrm>
              <a:off x="-48638" y="3028779"/>
              <a:ext cx="3032271" cy="646331"/>
            </a:xfrm>
            <a:prstGeom prst="rect">
              <a:avLst/>
            </a:prstGeom>
            <a:noFill/>
          </p:spPr>
          <p:txBody>
            <a:bodyPr wrap="square" lIns="108000" rIns="108000" rtlCol="0">
              <a:spAutoFit/>
            </a:bodyPr>
            <a:lstStyle/>
            <a:p>
              <a:pPr algn="r" rtl="1"/>
              <a:r>
                <a:rPr lang="fa-IR" altLang="ko-KR" sz="1200" dirty="0"/>
                <a:t>متن عنوان چهارم متن عنوان چهارم متن عنوان چهارم متن عنوان چهارم متن عنوان چهارم متن عنوان چهارم </a:t>
              </a:r>
              <a:endParaRPr lang="en-US" altLang="ko-KR" sz="1200" dirty="0"/>
            </a:p>
          </p:txBody>
        </p:sp>
        <p:sp>
          <p:nvSpPr>
            <p:cNvPr id="55" name="TextBox 54">
              <a:extLst>
                <a:ext uri="{FF2B5EF4-FFF2-40B4-BE49-F238E27FC236}">
                  <a16:creationId xmlns:a16="http://schemas.microsoft.com/office/drawing/2014/main" id="{684B20A0-6EEC-B94C-52B1-D307334C6DE5}"/>
                </a:ext>
              </a:extLst>
            </p:cNvPr>
            <p:cNvSpPr txBox="1"/>
            <p:nvPr/>
          </p:nvSpPr>
          <p:spPr>
            <a:xfrm>
              <a:off x="-48639" y="2705695"/>
              <a:ext cx="3032271" cy="307777"/>
            </a:xfrm>
            <a:prstGeom prst="rect">
              <a:avLst/>
            </a:prstGeom>
            <a:noFill/>
          </p:spPr>
          <p:txBody>
            <a:bodyPr wrap="square" lIns="108000" rIns="108000" rtlCol="0">
              <a:spAutoFit/>
            </a:bodyPr>
            <a:lstStyle/>
            <a:p>
              <a:pPr algn="r" rtl="1"/>
              <a:r>
                <a:rPr lang="fa-IR" altLang="ko-KR" sz="1400" b="1" dirty="0"/>
                <a:t>عنوان چهارم</a:t>
              </a:r>
              <a:endParaRPr lang="ko-KR" altLang="en-US" sz="1400" b="1" dirty="0"/>
            </a:p>
          </p:txBody>
        </p:sp>
      </p:grpSp>
      <p:grpSp>
        <p:nvGrpSpPr>
          <p:cNvPr id="56" name="Group 55">
            <a:extLst>
              <a:ext uri="{FF2B5EF4-FFF2-40B4-BE49-F238E27FC236}">
                <a16:creationId xmlns:a16="http://schemas.microsoft.com/office/drawing/2014/main" id="{D2398414-D82E-08A7-B303-59467585AC74}"/>
              </a:ext>
            </a:extLst>
          </p:cNvPr>
          <p:cNvGrpSpPr/>
          <p:nvPr/>
        </p:nvGrpSpPr>
        <p:grpSpPr>
          <a:xfrm>
            <a:off x="8187622" y="2662110"/>
            <a:ext cx="3032272" cy="969415"/>
            <a:chOff x="8400210" y="5129901"/>
            <a:chExt cx="3032272" cy="969415"/>
          </a:xfrm>
        </p:grpSpPr>
        <p:sp>
          <p:nvSpPr>
            <p:cNvPr id="57" name="TextBox 56">
              <a:extLst>
                <a:ext uri="{FF2B5EF4-FFF2-40B4-BE49-F238E27FC236}">
                  <a16:creationId xmlns:a16="http://schemas.microsoft.com/office/drawing/2014/main" id="{946354E3-9C60-4E34-B9C6-CF93869BE37A}"/>
                </a:ext>
              </a:extLst>
            </p:cNvPr>
            <p:cNvSpPr txBox="1"/>
            <p:nvPr/>
          </p:nvSpPr>
          <p:spPr>
            <a:xfrm>
              <a:off x="8400210" y="5452985"/>
              <a:ext cx="3032272" cy="646331"/>
            </a:xfrm>
            <a:prstGeom prst="rect">
              <a:avLst/>
            </a:prstGeom>
            <a:noFill/>
          </p:spPr>
          <p:txBody>
            <a:bodyPr wrap="square" lIns="108000" rIns="108000" rtlCol="0">
              <a:spAutoFit/>
            </a:bodyPr>
            <a:lstStyle/>
            <a:p>
              <a:pPr algn="r" rtl="1"/>
              <a:r>
                <a:rPr lang="fa-IR" altLang="ko-KR" sz="1200" dirty="0"/>
                <a:t>متن عنوان دوم متن عنوان دوم متن عنوان دوم متن عنوان دوم متن عنوان دوم متن عنوان دوم متن عنوان دوم </a:t>
              </a:r>
              <a:endParaRPr lang="en-US" altLang="ko-KR" sz="1200" dirty="0"/>
            </a:p>
          </p:txBody>
        </p:sp>
        <p:sp>
          <p:nvSpPr>
            <p:cNvPr id="58" name="TextBox 57">
              <a:extLst>
                <a:ext uri="{FF2B5EF4-FFF2-40B4-BE49-F238E27FC236}">
                  <a16:creationId xmlns:a16="http://schemas.microsoft.com/office/drawing/2014/main" id="{E30C32FD-9E6E-C317-2DA3-B68DE8FF4CCE}"/>
                </a:ext>
              </a:extLst>
            </p:cNvPr>
            <p:cNvSpPr txBox="1"/>
            <p:nvPr/>
          </p:nvSpPr>
          <p:spPr>
            <a:xfrm>
              <a:off x="8400210" y="5129901"/>
              <a:ext cx="3032272" cy="307777"/>
            </a:xfrm>
            <a:prstGeom prst="rect">
              <a:avLst/>
            </a:prstGeom>
            <a:noFill/>
          </p:spPr>
          <p:txBody>
            <a:bodyPr wrap="square" lIns="108000" rIns="108000" rtlCol="0">
              <a:spAutoFit/>
            </a:bodyPr>
            <a:lstStyle/>
            <a:p>
              <a:pPr algn="r" rtl="1"/>
              <a:r>
                <a:rPr lang="fa-IR" altLang="ko-KR" sz="1400" b="1" dirty="0"/>
                <a:t>عنوان دوم</a:t>
              </a:r>
              <a:endParaRPr lang="ko-KR" altLang="en-US" sz="1400" b="1" dirty="0"/>
            </a:p>
          </p:txBody>
        </p:sp>
      </p:grpSp>
      <p:grpSp>
        <p:nvGrpSpPr>
          <p:cNvPr id="59" name="Group 58">
            <a:extLst>
              <a:ext uri="{FF2B5EF4-FFF2-40B4-BE49-F238E27FC236}">
                <a16:creationId xmlns:a16="http://schemas.microsoft.com/office/drawing/2014/main" id="{0E49A92C-0BC1-D444-C2BE-8C61E9AE13B3}"/>
              </a:ext>
            </a:extLst>
          </p:cNvPr>
          <p:cNvGrpSpPr/>
          <p:nvPr/>
        </p:nvGrpSpPr>
        <p:grpSpPr>
          <a:xfrm>
            <a:off x="8182632" y="3906983"/>
            <a:ext cx="3032271" cy="960271"/>
            <a:chOff x="8375612" y="2136915"/>
            <a:chExt cx="3032271" cy="960271"/>
          </a:xfrm>
        </p:grpSpPr>
        <p:sp>
          <p:nvSpPr>
            <p:cNvPr id="60" name="TextBox 59">
              <a:extLst>
                <a:ext uri="{FF2B5EF4-FFF2-40B4-BE49-F238E27FC236}">
                  <a16:creationId xmlns:a16="http://schemas.microsoft.com/office/drawing/2014/main" id="{4F022984-4338-83FC-7B53-528459DFE72F}"/>
                </a:ext>
              </a:extLst>
            </p:cNvPr>
            <p:cNvSpPr txBox="1"/>
            <p:nvPr/>
          </p:nvSpPr>
          <p:spPr>
            <a:xfrm>
              <a:off x="8375612" y="2450855"/>
              <a:ext cx="3032271" cy="646331"/>
            </a:xfrm>
            <a:prstGeom prst="rect">
              <a:avLst/>
            </a:prstGeom>
            <a:noFill/>
          </p:spPr>
          <p:txBody>
            <a:bodyPr wrap="square" lIns="108000" rIns="108000" rtlCol="0">
              <a:spAutoFit/>
            </a:bodyPr>
            <a:lstStyle/>
            <a:p>
              <a:pPr algn="r" rtl="1"/>
              <a:r>
                <a:rPr lang="fa-IR" altLang="ko-KR" sz="1200" dirty="0"/>
                <a:t>متن عنوان پنجم متن عنوان پنجم متن عنوان پنجم متن عنوان پنجم متن عنوان پنجم متن عنوان پنجم متن عنوان پنجم </a:t>
              </a:r>
              <a:endParaRPr lang="en-US" altLang="ko-KR" sz="1200" dirty="0"/>
            </a:p>
          </p:txBody>
        </p:sp>
        <p:sp>
          <p:nvSpPr>
            <p:cNvPr id="61" name="TextBox 60">
              <a:extLst>
                <a:ext uri="{FF2B5EF4-FFF2-40B4-BE49-F238E27FC236}">
                  <a16:creationId xmlns:a16="http://schemas.microsoft.com/office/drawing/2014/main" id="{BA268C79-4799-9500-4B81-78B9642EB49D}"/>
                </a:ext>
              </a:extLst>
            </p:cNvPr>
            <p:cNvSpPr txBox="1"/>
            <p:nvPr/>
          </p:nvSpPr>
          <p:spPr>
            <a:xfrm>
              <a:off x="8375612" y="2136915"/>
              <a:ext cx="3032271" cy="307777"/>
            </a:xfrm>
            <a:prstGeom prst="rect">
              <a:avLst/>
            </a:prstGeom>
            <a:noFill/>
          </p:spPr>
          <p:txBody>
            <a:bodyPr wrap="square" lIns="108000" rIns="108000" rtlCol="0">
              <a:spAutoFit/>
            </a:bodyPr>
            <a:lstStyle/>
            <a:p>
              <a:pPr algn="r" rtl="1"/>
              <a:r>
                <a:rPr lang="fa-IR" altLang="ko-KR" sz="1400" b="1" dirty="0"/>
                <a:t>عنوان پنجم</a:t>
              </a:r>
              <a:endParaRPr lang="ko-KR" altLang="en-US" sz="1400" b="1" dirty="0"/>
            </a:p>
          </p:txBody>
        </p:sp>
      </p:grpSp>
      <p:grpSp>
        <p:nvGrpSpPr>
          <p:cNvPr id="62" name="Group 61">
            <a:extLst>
              <a:ext uri="{FF2B5EF4-FFF2-40B4-BE49-F238E27FC236}">
                <a16:creationId xmlns:a16="http://schemas.microsoft.com/office/drawing/2014/main" id="{87B4B5F0-F4FE-B414-C04E-7612216DD8BD}"/>
              </a:ext>
            </a:extLst>
          </p:cNvPr>
          <p:cNvGrpSpPr/>
          <p:nvPr/>
        </p:nvGrpSpPr>
        <p:grpSpPr>
          <a:xfrm>
            <a:off x="935122" y="3902411"/>
            <a:ext cx="3032272" cy="969415"/>
            <a:chOff x="512677" y="388903"/>
            <a:chExt cx="3032272" cy="969415"/>
          </a:xfrm>
        </p:grpSpPr>
        <p:sp>
          <p:nvSpPr>
            <p:cNvPr id="63" name="TextBox 62">
              <a:extLst>
                <a:ext uri="{FF2B5EF4-FFF2-40B4-BE49-F238E27FC236}">
                  <a16:creationId xmlns:a16="http://schemas.microsoft.com/office/drawing/2014/main" id="{760F1A32-B512-2275-638A-6A5494B28715}"/>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ششم متن عنوان ششم متن عنوان ششم متن عنوان ششم متن عنوان ششم متن عنوان ششم متن عنوان ششم </a:t>
              </a:r>
              <a:endParaRPr lang="en-US" altLang="ko-KR" sz="1200" dirty="0"/>
            </a:p>
          </p:txBody>
        </p:sp>
        <p:sp>
          <p:nvSpPr>
            <p:cNvPr id="64" name="TextBox 63">
              <a:extLst>
                <a:ext uri="{FF2B5EF4-FFF2-40B4-BE49-F238E27FC236}">
                  <a16:creationId xmlns:a16="http://schemas.microsoft.com/office/drawing/2014/main" id="{FFF79EC9-C29B-6C7A-053B-7290F4528D0D}"/>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ششم</a:t>
              </a:r>
              <a:endParaRPr lang="ko-KR" altLang="en-US" sz="1400" b="1" dirty="0"/>
            </a:p>
          </p:txBody>
        </p:sp>
      </p:grpSp>
      <p:grpSp>
        <p:nvGrpSpPr>
          <p:cNvPr id="65" name="Group 64">
            <a:extLst>
              <a:ext uri="{FF2B5EF4-FFF2-40B4-BE49-F238E27FC236}">
                <a16:creationId xmlns:a16="http://schemas.microsoft.com/office/drawing/2014/main" id="{35145E2A-98E6-891E-F905-2979ACA427F3}"/>
              </a:ext>
            </a:extLst>
          </p:cNvPr>
          <p:cNvGrpSpPr/>
          <p:nvPr/>
        </p:nvGrpSpPr>
        <p:grpSpPr>
          <a:xfrm>
            <a:off x="1883108" y="5142712"/>
            <a:ext cx="3032272" cy="969415"/>
            <a:chOff x="-48639" y="2705695"/>
            <a:chExt cx="3032272" cy="969415"/>
          </a:xfrm>
        </p:grpSpPr>
        <p:sp>
          <p:nvSpPr>
            <p:cNvPr id="66" name="TextBox 65">
              <a:extLst>
                <a:ext uri="{FF2B5EF4-FFF2-40B4-BE49-F238E27FC236}">
                  <a16:creationId xmlns:a16="http://schemas.microsoft.com/office/drawing/2014/main" id="{451403DB-45D5-15DA-7719-9FCC4D889D42}"/>
                </a:ext>
              </a:extLst>
            </p:cNvPr>
            <p:cNvSpPr txBox="1"/>
            <p:nvPr/>
          </p:nvSpPr>
          <p:spPr>
            <a:xfrm>
              <a:off x="-48638" y="3028779"/>
              <a:ext cx="3032271" cy="646331"/>
            </a:xfrm>
            <a:prstGeom prst="rect">
              <a:avLst/>
            </a:prstGeom>
            <a:noFill/>
          </p:spPr>
          <p:txBody>
            <a:bodyPr wrap="square" lIns="108000" rIns="108000" rtlCol="0">
              <a:spAutoFit/>
            </a:bodyPr>
            <a:lstStyle/>
            <a:p>
              <a:pPr algn="r" rtl="1"/>
              <a:r>
                <a:rPr lang="fa-IR" altLang="ko-KR" sz="1200" dirty="0"/>
                <a:t>متن عنوان هشتم متن عنوان هشتم متن عنوان هشتم متن عنوان هشتم متن عنوان هشتم متن عنوان هشتم متن عنوان هشتم </a:t>
              </a:r>
              <a:endParaRPr lang="en-US" altLang="ko-KR" sz="1200" dirty="0"/>
            </a:p>
          </p:txBody>
        </p:sp>
        <p:sp>
          <p:nvSpPr>
            <p:cNvPr id="67" name="TextBox 66">
              <a:extLst>
                <a:ext uri="{FF2B5EF4-FFF2-40B4-BE49-F238E27FC236}">
                  <a16:creationId xmlns:a16="http://schemas.microsoft.com/office/drawing/2014/main" id="{CDF1EBED-22E2-B699-3967-CCCE4BE50B09}"/>
                </a:ext>
              </a:extLst>
            </p:cNvPr>
            <p:cNvSpPr txBox="1"/>
            <p:nvPr/>
          </p:nvSpPr>
          <p:spPr>
            <a:xfrm>
              <a:off x="-48639" y="2705695"/>
              <a:ext cx="3032271" cy="307777"/>
            </a:xfrm>
            <a:prstGeom prst="rect">
              <a:avLst/>
            </a:prstGeom>
            <a:noFill/>
          </p:spPr>
          <p:txBody>
            <a:bodyPr wrap="square" lIns="108000" rIns="108000" rtlCol="0">
              <a:spAutoFit/>
            </a:bodyPr>
            <a:lstStyle/>
            <a:p>
              <a:pPr algn="r" rtl="1"/>
              <a:r>
                <a:rPr lang="fa-IR" altLang="ko-KR" sz="1400" b="1" dirty="0"/>
                <a:t>عنوان هشتم</a:t>
              </a:r>
              <a:endParaRPr lang="ko-KR" altLang="en-US" sz="1400" b="1" dirty="0"/>
            </a:p>
          </p:txBody>
        </p:sp>
      </p:grpSp>
      <p:grpSp>
        <p:nvGrpSpPr>
          <p:cNvPr id="68" name="Group 67">
            <a:extLst>
              <a:ext uri="{FF2B5EF4-FFF2-40B4-BE49-F238E27FC236}">
                <a16:creationId xmlns:a16="http://schemas.microsoft.com/office/drawing/2014/main" id="{777BE65A-9479-E2A7-AD92-9DBDA9FD56BB}"/>
              </a:ext>
            </a:extLst>
          </p:cNvPr>
          <p:cNvGrpSpPr/>
          <p:nvPr/>
        </p:nvGrpSpPr>
        <p:grpSpPr>
          <a:xfrm>
            <a:off x="7240691" y="5142712"/>
            <a:ext cx="3032272" cy="969415"/>
            <a:chOff x="8400210" y="5129901"/>
            <a:chExt cx="3032272" cy="969415"/>
          </a:xfrm>
        </p:grpSpPr>
        <p:sp>
          <p:nvSpPr>
            <p:cNvPr id="69" name="TextBox 68">
              <a:extLst>
                <a:ext uri="{FF2B5EF4-FFF2-40B4-BE49-F238E27FC236}">
                  <a16:creationId xmlns:a16="http://schemas.microsoft.com/office/drawing/2014/main" id="{C358CCEB-9218-342D-F0C5-7AE2925FA88A}"/>
                </a:ext>
              </a:extLst>
            </p:cNvPr>
            <p:cNvSpPr txBox="1"/>
            <p:nvPr/>
          </p:nvSpPr>
          <p:spPr>
            <a:xfrm>
              <a:off x="8400210" y="5452985"/>
              <a:ext cx="3032272" cy="646331"/>
            </a:xfrm>
            <a:prstGeom prst="rect">
              <a:avLst/>
            </a:prstGeom>
            <a:noFill/>
          </p:spPr>
          <p:txBody>
            <a:bodyPr wrap="square" lIns="108000" rIns="108000" rtlCol="0">
              <a:spAutoFit/>
            </a:bodyPr>
            <a:lstStyle/>
            <a:p>
              <a:pPr algn="r" rtl="1"/>
              <a:r>
                <a:rPr lang="fa-IR" altLang="ko-KR" sz="1200" dirty="0"/>
                <a:t>متن عنوان هفتم متن عنوان هفتم متن عنوان هفتم متن عنوان هفتم متن عنوان هفتم متن عنوان هفتم متن عنوان هفتم </a:t>
              </a:r>
              <a:endParaRPr lang="en-US" altLang="ko-KR" sz="1200" dirty="0"/>
            </a:p>
          </p:txBody>
        </p:sp>
        <p:sp>
          <p:nvSpPr>
            <p:cNvPr id="70" name="TextBox 69">
              <a:extLst>
                <a:ext uri="{FF2B5EF4-FFF2-40B4-BE49-F238E27FC236}">
                  <a16:creationId xmlns:a16="http://schemas.microsoft.com/office/drawing/2014/main" id="{13304BF8-04B4-5F28-58E3-A6BD439EE3D5}"/>
                </a:ext>
              </a:extLst>
            </p:cNvPr>
            <p:cNvSpPr txBox="1"/>
            <p:nvPr/>
          </p:nvSpPr>
          <p:spPr>
            <a:xfrm>
              <a:off x="8400210" y="5129901"/>
              <a:ext cx="3032272" cy="307777"/>
            </a:xfrm>
            <a:prstGeom prst="rect">
              <a:avLst/>
            </a:prstGeom>
            <a:noFill/>
          </p:spPr>
          <p:txBody>
            <a:bodyPr wrap="square" lIns="108000" rIns="108000" rtlCol="0">
              <a:spAutoFit/>
            </a:bodyPr>
            <a:lstStyle/>
            <a:p>
              <a:pPr algn="r" rtl="1"/>
              <a:r>
                <a:rPr lang="fa-IR" altLang="ko-KR" sz="1400" b="1" dirty="0"/>
                <a:t>عنوان هفتم</a:t>
              </a:r>
              <a:endParaRPr lang="ko-KR" altLang="en-US" sz="1400" b="1" dirty="0"/>
            </a:p>
          </p:txBody>
        </p:sp>
      </p:grpSp>
    </p:spTree>
    <p:extLst>
      <p:ext uri="{BB962C8B-B14F-4D97-AF65-F5344CB8AC3E}">
        <p14:creationId xmlns:p14="http://schemas.microsoft.com/office/powerpoint/2010/main" val="382729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D42CC-BAAF-43EB-AB26-B32360B2EC3A}"/>
              </a:ext>
            </a:extLst>
          </p:cNvPr>
          <p:cNvSpPr>
            <a:spLocks noGrp="1"/>
          </p:cNvSpPr>
          <p:nvPr>
            <p:ph type="body" sz="quarter" idx="10"/>
          </p:nvPr>
        </p:nvSpPr>
        <p:spPr/>
        <p:txBody>
          <a:bodyPr/>
          <a:lstStyle/>
          <a:p>
            <a:r>
              <a:rPr lang="fa-IR" b="1" dirty="0" err="1">
                <a:cs typeface="+mj-cs"/>
              </a:rPr>
              <a:t>اینفوگرافیک</a:t>
            </a:r>
            <a:r>
              <a:rPr lang="fa-IR" b="1" dirty="0">
                <a:cs typeface="+mj-cs"/>
              </a:rPr>
              <a:t> شش</a:t>
            </a:r>
            <a:endParaRPr lang="en-US" b="1" dirty="0">
              <a:cs typeface="+mj-cs"/>
            </a:endParaRPr>
          </a:p>
        </p:txBody>
      </p:sp>
      <p:sp>
        <p:nvSpPr>
          <p:cNvPr id="12" name="Oval 4">
            <a:extLst>
              <a:ext uri="{FF2B5EF4-FFF2-40B4-BE49-F238E27FC236}">
                <a16:creationId xmlns:a16="http://schemas.microsoft.com/office/drawing/2014/main" id="{93DE8AE6-F2F5-4850-AE07-C8D04D85DBCA}"/>
              </a:ext>
            </a:extLst>
          </p:cNvPr>
          <p:cNvSpPr/>
          <p:nvPr/>
        </p:nvSpPr>
        <p:spPr>
          <a:xfrm>
            <a:off x="1362760" y="1903029"/>
            <a:ext cx="754393" cy="754393"/>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sp>
        <p:nvSpPr>
          <p:cNvPr id="13" name="Oval 18">
            <a:extLst>
              <a:ext uri="{FF2B5EF4-FFF2-40B4-BE49-F238E27FC236}">
                <a16:creationId xmlns:a16="http://schemas.microsoft.com/office/drawing/2014/main" id="{DDEF68AC-35CB-45FD-8FEE-726DE8ADCFB3}"/>
              </a:ext>
            </a:extLst>
          </p:cNvPr>
          <p:cNvSpPr/>
          <p:nvPr/>
        </p:nvSpPr>
        <p:spPr>
          <a:xfrm>
            <a:off x="4171793" y="1903029"/>
            <a:ext cx="754393" cy="75439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sp>
        <p:nvSpPr>
          <p:cNvPr id="14" name="Oval 19">
            <a:extLst>
              <a:ext uri="{FF2B5EF4-FFF2-40B4-BE49-F238E27FC236}">
                <a16:creationId xmlns:a16="http://schemas.microsoft.com/office/drawing/2014/main" id="{D6E2C534-E545-4927-9C51-799EB4FF5190}"/>
              </a:ext>
            </a:extLst>
          </p:cNvPr>
          <p:cNvSpPr/>
          <p:nvPr/>
        </p:nvSpPr>
        <p:spPr>
          <a:xfrm>
            <a:off x="4171793" y="4131041"/>
            <a:ext cx="754393" cy="754393"/>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sp>
        <p:nvSpPr>
          <p:cNvPr id="15" name="Oval 20">
            <a:extLst>
              <a:ext uri="{FF2B5EF4-FFF2-40B4-BE49-F238E27FC236}">
                <a16:creationId xmlns:a16="http://schemas.microsoft.com/office/drawing/2014/main" id="{994FC567-6F9D-44AB-839D-6AE1AC1671E7}"/>
              </a:ext>
            </a:extLst>
          </p:cNvPr>
          <p:cNvSpPr/>
          <p:nvPr/>
        </p:nvSpPr>
        <p:spPr>
          <a:xfrm>
            <a:off x="1362760" y="4131041"/>
            <a:ext cx="754393" cy="754393"/>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grpSp>
        <p:nvGrpSpPr>
          <p:cNvPr id="3" name="Group 2">
            <a:extLst>
              <a:ext uri="{FF2B5EF4-FFF2-40B4-BE49-F238E27FC236}">
                <a16:creationId xmlns:a16="http://schemas.microsoft.com/office/drawing/2014/main" id="{3774A6C1-306B-737E-DF4A-18C50FEF3431}"/>
              </a:ext>
            </a:extLst>
          </p:cNvPr>
          <p:cNvGrpSpPr/>
          <p:nvPr/>
        </p:nvGrpSpPr>
        <p:grpSpPr>
          <a:xfrm>
            <a:off x="6264665" y="2665797"/>
            <a:ext cx="2196000" cy="1159863"/>
            <a:chOff x="6264665" y="2757734"/>
            <a:chExt cx="2196000" cy="1159863"/>
          </a:xfrm>
        </p:grpSpPr>
        <p:sp>
          <p:nvSpPr>
            <p:cNvPr id="16" name="Text Placeholder 6">
              <a:extLst>
                <a:ext uri="{FF2B5EF4-FFF2-40B4-BE49-F238E27FC236}">
                  <a16:creationId xmlns:a16="http://schemas.microsoft.com/office/drawing/2014/main" id="{EAD2296F-7C80-4D19-B127-53D4257AF261}"/>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17" name="Text Placeholder 7">
              <a:extLst>
                <a:ext uri="{FF2B5EF4-FFF2-40B4-BE49-F238E27FC236}">
                  <a16:creationId xmlns:a16="http://schemas.microsoft.com/office/drawing/2014/main" id="{C4CC3B31-6F8B-4BDD-8A23-7750D60BF605}"/>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sp>
        <p:nvSpPr>
          <p:cNvPr id="20" name="Oval 18">
            <a:extLst>
              <a:ext uri="{FF2B5EF4-FFF2-40B4-BE49-F238E27FC236}">
                <a16:creationId xmlns:a16="http://schemas.microsoft.com/office/drawing/2014/main" id="{FB606741-2A30-4E53-8CA6-3FFC52636058}"/>
              </a:ext>
            </a:extLst>
          </p:cNvPr>
          <p:cNvSpPr/>
          <p:nvPr/>
        </p:nvSpPr>
        <p:spPr>
          <a:xfrm>
            <a:off x="6984397" y="1903344"/>
            <a:ext cx="754393" cy="754393"/>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sp>
        <p:nvSpPr>
          <p:cNvPr id="21" name="Oval 19">
            <a:extLst>
              <a:ext uri="{FF2B5EF4-FFF2-40B4-BE49-F238E27FC236}">
                <a16:creationId xmlns:a16="http://schemas.microsoft.com/office/drawing/2014/main" id="{C9E6A0E9-1D4F-4F7E-9AD8-661E2F1C6BB4}"/>
              </a:ext>
            </a:extLst>
          </p:cNvPr>
          <p:cNvSpPr/>
          <p:nvPr/>
        </p:nvSpPr>
        <p:spPr>
          <a:xfrm>
            <a:off x="6984397" y="4131354"/>
            <a:ext cx="754393" cy="754393"/>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chemeClr val="tx1">
                  <a:lumMod val="75000"/>
                  <a:lumOff val="25000"/>
                </a:schemeClr>
              </a:solidFill>
            </a:endParaRPr>
          </a:p>
        </p:txBody>
      </p:sp>
      <p:sp>
        <p:nvSpPr>
          <p:cNvPr id="22" name="Donut 8">
            <a:extLst>
              <a:ext uri="{FF2B5EF4-FFF2-40B4-BE49-F238E27FC236}">
                <a16:creationId xmlns:a16="http://schemas.microsoft.com/office/drawing/2014/main" id="{C593C30D-DAAC-4977-AACF-206775D122BC}"/>
              </a:ext>
            </a:extLst>
          </p:cNvPr>
          <p:cNvSpPr/>
          <p:nvPr/>
        </p:nvSpPr>
        <p:spPr>
          <a:xfrm>
            <a:off x="4364203" y="4285223"/>
            <a:ext cx="341413" cy="408099"/>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23" name="Donut 39">
            <a:extLst>
              <a:ext uri="{FF2B5EF4-FFF2-40B4-BE49-F238E27FC236}">
                <a16:creationId xmlns:a16="http://schemas.microsoft.com/office/drawing/2014/main" id="{89605CD0-1E32-4133-87F7-F71D34C7E0FA}"/>
              </a:ext>
            </a:extLst>
          </p:cNvPr>
          <p:cNvSpPr/>
          <p:nvPr/>
        </p:nvSpPr>
        <p:spPr>
          <a:xfrm>
            <a:off x="7177812" y="2089647"/>
            <a:ext cx="360000" cy="360000"/>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24" name="Rectangle 36">
            <a:extLst>
              <a:ext uri="{FF2B5EF4-FFF2-40B4-BE49-F238E27FC236}">
                <a16:creationId xmlns:a16="http://schemas.microsoft.com/office/drawing/2014/main" id="{8CF2AE8C-7888-4E51-9C90-41D9A3AFC1E0}"/>
              </a:ext>
            </a:extLst>
          </p:cNvPr>
          <p:cNvSpPr/>
          <p:nvPr/>
        </p:nvSpPr>
        <p:spPr>
          <a:xfrm>
            <a:off x="4344987" y="2102855"/>
            <a:ext cx="411575" cy="344044"/>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sp>
        <p:nvSpPr>
          <p:cNvPr id="25" name="Rectangle 16">
            <a:extLst>
              <a:ext uri="{FF2B5EF4-FFF2-40B4-BE49-F238E27FC236}">
                <a16:creationId xmlns:a16="http://schemas.microsoft.com/office/drawing/2014/main" id="{5E799376-4175-4CEC-9786-522C2D1818CB}"/>
              </a:ext>
            </a:extLst>
          </p:cNvPr>
          <p:cNvSpPr/>
          <p:nvPr/>
        </p:nvSpPr>
        <p:spPr>
          <a:xfrm>
            <a:off x="1517894" y="2150772"/>
            <a:ext cx="432135" cy="284005"/>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26" name="Teardrop 6">
            <a:extLst>
              <a:ext uri="{FF2B5EF4-FFF2-40B4-BE49-F238E27FC236}">
                <a16:creationId xmlns:a16="http://schemas.microsoft.com/office/drawing/2014/main" id="{C52563CA-ECDD-4CEF-87EC-552475883639}"/>
              </a:ext>
            </a:extLst>
          </p:cNvPr>
          <p:cNvSpPr/>
          <p:nvPr/>
        </p:nvSpPr>
        <p:spPr>
          <a:xfrm rot="8100000">
            <a:off x="7209800" y="4339466"/>
            <a:ext cx="293144" cy="293145"/>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27" name="Oval 21">
            <a:extLst>
              <a:ext uri="{FF2B5EF4-FFF2-40B4-BE49-F238E27FC236}">
                <a16:creationId xmlns:a16="http://schemas.microsoft.com/office/drawing/2014/main" id="{48C1CE2D-CAC2-49C8-B3ED-60F2BEB5B1A8}"/>
              </a:ext>
            </a:extLst>
          </p:cNvPr>
          <p:cNvSpPr>
            <a:spLocks noChangeAspect="1"/>
          </p:cNvSpPr>
          <p:nvPr/>
        </p:nvSpPr>
        <p:spPr>
          <a:xfrm>
            <a:off x="1570724" y="4340397"/>
            <a:ext cx="334893" cy="33769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lumMod val="75000"/>
                  <a:lumOff val="25000"/>
                </a:schemeClr>
              </a:solidFill>
            </a:endParaRPr>
          </a:p>
        </p:txBody>
      </p:sp>
      <p:sp>
        <p:nvSpPr>
          <p:cNvPr id="28" name="Picture Placeholder 27">
            <a:extLst>
              <a:ext uri="{FF2B5EF4-FFF2-40B4-BE49-F238E27FC236}">
                <a16:creationId xmlns:a16="http://schemas.microsoft.com/office/drawing/2014/main" id="{843617A3-FE2D-49B6-AEBC-82DAD997559F}"/>
              </a:ext>
            </a:extLst>
          </p:cNvPr>
          <p:cNvSpPr>
            <a:spLocks noGrp="1"/>
          </p:cNvSpPr>
          <p:nvPr>
            <p:ph type="pic" idx="11"/>
          </p:nvPr>
        </p:nvSpPr>
        <p:spPr/>
      </p:sp>
      <p:grpSp>
        <p:nvGrpSpPr>
          <p:cNvPr id="29" name="Group 28">
            <a:extLst>
              <a:ext uri="{FF2B5EF4-FFF2-40B4-BE49-F238E27FC236}">
                <a16:creationId xmlns:a16="http://schemas.microsoft.com/office/drawing/2014/main" id="{129B88D8-1B6B-06B7-570A-FFE1F657DB95}"/>
              </a:ext>
            </a:extLst>
          </p:cNvPr>
          <p:cNvGrpSpPr/>
          <p:nvPr/>
        </p:nvGrpSpPr>
        <p:grpSpPr>
          <a:xfrm>
            <a:off x="3450989" y="2665797"/>
            <a:ext cx="2196000" cy="1159863"/>
            <a:chOff x="6264665" y="2757734"/>
            <a:chExt cx="2196000" cy="1159863"/>
          </a:xfrm>
        </p:grpSpPr>
        <p:sp>
          <p:nvSpPr>
            <p:cNvPr id="30" name="Text Placeholder 6">
              <a:extLst>
                <a:ext uri="{FF2B5EF4-FFF2-40B4-BE49-F238E27FC236}">
                  <a16:creationId xmlns:a16="http://schemas.microsoft.com/office/drawing/2014/main" id="{F5F76EB8-EC51-047C-BA62-95334E7A1B37}"/>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31" name="Text Placeholder 7">
              <a:extLst>
                <a:ext uri="{FF2B5EF4-FFF2-40B4-BE49-F238E27FC236}">
                  <a16:creationId xmlns:a16="http://schemas.microsoft.com/office/drawing/2014/main" id="{7B723954-F063-10B0-D369-EB49F6EB8DED}"/>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grpSp>
        <p:nvGrpSpPr>
          <p:cNvPr id="32" name="Group 31">
            <a:extLst>
              <a:ext uri="{FF2B5EF4-FFF2-40B4-BE49-F238E27FC236}">
                <a16:creationId xmlns:a16="http://schemas.microsoft.com/office/drawing/2014/main" id="{9EE38CF5-6220-537B-84E0-FF30BEDEAB31}"/>
              </a:ext>
            </a:extLst>
          </p:cNvPr>
          <p:cNvGrpSpPr/>
          <p:nvPr/>
        </p:nvGrpSpPr>
        <p:grpSpPr>
          <a:xfrm>
            <a:off x="635961" y="2665797"/>
            <a:ext cx="2196000" cy="1159863"/>
            <a:chOff x="6264665" y="2757734"/>
            <a:chExt cx="2196000" cy="1159863"/>
          </a:xfrm>
        </p:grpSpPr>
        <p:sp>
          <p:nvSpPr>
            <p:cNvPr id="33" name="Text Placeholder 6">
              <a:extLst>
                <a:ext uri="{FF2B5EF4-FFF2-40B4-BE49-F238E27FC236}">
                  <a16:creationId xmlns:a16="http://schemas.microsoft.com/office/drawing/2014/main" id="{C4AE20F7-B082-4C2C-9BFA-D8D384C947C5}"/>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34" name="Text Placeholder 7">
              <a:extLst>
                <a:ext uri="{FF2B5EF4-FFF2-40B4-BE49-F238E27FC236}">
                  <a16:creationId xmlns:a16="http://schemas.microsoft.com/office/drawing/2014/main" id="{17483015-B926-8827-F2D9-2EE75A7AA370}"/>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grpSp>
        <p:nvGrpSpPr>
          <p:cNvPr id="35" name="Group 34">
            <a:extLst>
              <a:ext uri="{FF2B5EF4-FFF2-40B4-BE49-F238E27FC236}">
                <a16:creationId xmlns:a16="http://schemas.microsoft.com/office/drawing/2014/main" id="{D6F24EA8-A639-6FDF-EF5D-064C83853423}"/>
              </a:ext>
            </a:extLst>
          </p:cNvPr>
          <p:cNvGrpSpPr/>
          <p:nvPr/>
        </p:nvGrpSpPr>
        <p:grpSpPr>
          <a:xfrm>
            <a:off x="6258372" y="4893994"/>
            <a:ext cx="2196000" cy="1159863"/>
            <a:chOff x="6264665" y="2757734"/>
            <a:chExt cx="2196000" cy="1159863"/>
          </a:xfrm>
        </p:grpSpPr>
        <p:sp>
          <p:nvSpPr>
            <p:cNvPr id="36" name="Text Placeholder 6">
              <a:extLst>
                <a:ext uri="{FF2B5EF4-FFF2-40B4-BE49-F238E27FC236}">
                  <a16:creationId xmlns:a16="http://schemas.microsoft.com/office/drawing/2014/main" id="{98FA289A-41A4-0725-62B0-06D0EFAE9AC3}"/>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37" name="Text Placeholder 7">
              <a:extLst>
                <a:ext uri="{FF2B5EF4-FFF2-40B4-BE49-F238E27FC236}">
                  <a16:creationId xmlns:a16="http://schemas.microsoft.com/office/drawing/2014/main" id="{5DC76F19-0D52-C1F7-3D40-CB04E00BE912}"/>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grpSp>
        <p:nvGrpSpPr>
          <p:cNvPr id="38" name="Group 37">
            <a:extLst>
              <a:ext uri="{FF2B5EF4-FFF2-40B4-BE49-F238E27FC236}">
                <a16:creationId xmlns:a16="http://schemas.microsoft.com/office/drawing/2014/main" id="{1D893549-DB26-08BD-CF17-BB3E4CC29930}"/>
              </a:ext>
            </a:extLst>
          </p:cNvPr>
          <p:cNvGrpSpPr/>
          <p:nvPr/>
        </p:nvGrpSpPr>
        <p:grpSpPr>
          <a:xfrm>
            <a:off x="3436909" y="4893994"/>
            <a:ext cx="2196000" cy="1159863"/>
            <a:chOff x="6264665" y="2757734"/>
            <a:chExt cx="2196000" cy="1159863"/>
          </a:xfrm>
        </p:grpSpPr>
        <p:sp>
          <p:nvSpPr>
            <p:cNvPr id="39" name="Text Placeholder 6">
              <a:extLst>
                <a:ext uri="{FF2B5EF4-FFF2-40B4-BE49-F238E27FC236}">
                  <a16:creationId xmlns:a16="http://schemas.microsoft.com/office/drawing/2014/main" id="{181005EA-63C1-3DF7-B510-D8A83F32F9DB}"/>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40" name="Text Placeholder 7">
              <a:extLst>
                <a:ext uri="{FF2B5EF4-FFF2-40B4-BE49-F238E27FC236}">
                  <a16:creationId xmlns:a16="http://schemas.microsoft.com/office/drawing/2014/main" id="{A29B9D12-7AF4-C2E4-FA79-C8E9DBF8AEF7}"/>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grpSp>
        <p:nvGrpSpPr>
          <p:cNvPr id="41" name="Group 40">
            <a:extLst>
              <a:ext uri="{FF2B5EF4-FFF2-40B4-BE49-F238E27FC236}">
                <a16:creationId xmlns:a16="http://schemas.microsoft.com/office/drawing/2014/main" id="{A9137DF4-CF7F-C48A-8ECA-E187324199C7}"/>
              </a:ext>
            </a:extLst>
          </p:cNvPr>
          <p:cNvGrpSpPr/>
          <p:nvPr/>
        </p:nvGrpSpPr>
        <p:grpSpPr>
          <a:xfrm>
            <a:off x="643716" y="4893994"/>
            <a:ext cx="2196000" cy="1159863"/>
            <a:chOff x="6264665" y="2757734"/>
            <a:chExt cx="2196000" cy="1159863"/>
          </a:xfrm>
        </p:grpSpPr>
        <p:sp>
          <p:nvSpPr>
            <p:cNvPr id="42" name="Text Placeholder 6">
              <a:extLst>
                <a:ext uri="{FF2B5EF4-FFF2-40B4-BE49-F238E27FC236}">
                  <a16:creationId xmlns:a16="http://schemas.microsoft.com/office/drawing/2014/main" id="{2C954E8D-D55B-0023-235B-C56E8DB9BCDE}"/>
                </a:ext>
              </a:extLst>
            </p:cNvPr>
            <p:cNvSpPr txBox="1">
              <a:spLocks/>
            </p:cNvSpPr>
            <p:nvPr/>
          </p:nvSpPr>
          <p:spPr>
            <a:xfrm>
              <a:off x="6264665" y="2757734"/>
              <a:ext cx="2196000" cy="360369"/>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a-IR" altLang="ko-KR" sz="1600" dirty="0">
                  <a:cs typeface="+mj-cs"/>
                </a:rPr>
                <a:t>عنوان</a:t>
              </a:r>
              <a:endParaRPr lang="ko-KR" altLang="en-US" sz="1600" dirty="0">
                <a:cs typeface="+mj-cs"/>
              </a:endParaRPr>
            </a:p>
          </p:txBody>
        </p:sp>
        <p:sp>
          <p:nvSpPr>
            <p:cNvPr id="43" name="Text Placeholder 7">
              <a:extLst>
                <a:ext uri="{FF2B5EF4-FFF2-40B4-BE49-F238E27FC236}">
                  <a16:creationId xmlns:a16="http://schemas.microsoft.com/office/drawing/2014/main" id="{8E409FD8-BEF9-2C1B-1EBE-B4E580A2A856}"/>
                </a:ext>
              </a:extLst>
            </p:cNvPr>
            <p:cNvSpPr txBox="1">
              <a:spLocks/>
            </p:cNvSpPr>
            <p:nvPr/>
          </p:nvSpPr>
          <p:spPr>
            <a:xfrm>
              <a:off x="6264665" y="3089597"/>
              <a:ext cx="2196000" cy="82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rtl="1"/>
              <a:r>
                <a:rPr lang="fa-IR" altLang="ko-KR" dirty="0"/>
                <a:t>متن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r>
                <a:rPr lang="fa-IR" altLang="ko-KR" dirty="0" err="1"/>
                <a:t>متن</a:t>
              </a:r>
              <a:r>
                <a:rPr lang="fa-IR" altLang="ko-KR" dirty="0"/>
                <a:t> </a:t>
              </a:r>
              <a:endParaRPr lang="ko-KR" altLang="en-US" dirty="0"/>
            </a:p>
          </p:txBody>
        </p:sp>
      </p:grpSp>
    </p:spTree>
    <p:extLst>
      <p:ext uri="{BB962C8B-B14F-4D97-AF65-F5344CB8AC3E}">
        <p14:creationId xmlns:p14="http://schemas.microsoft.com/office/powerpoint/2010/main" val="366867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4294967295"/>
          </p:nvPr>
        </p:nvSpPr>
        <p:spPr>
          <a:xfrm>
            <a:off x="0" y="992188"/>
            <a:ext cx="10928350" cy="723900"/>
          </a:xfrm>
          <a:prstGeom prst="rect">
            <a:avLst/>
          </a:prstGeom>
        </p:spPr>
        <p:txBody>
          <a:bodyPr/>
          <a:lstStyle/>
          <a:p>
            <a:pPr marL="0" indent="0" algn="r" rtl="1">
              <a:buNone/>
            </a:pPr>
            <a:r>
              <a:rPr lang="fa-IR" sz="4800" b="1" dirty="0">
                <a:solidFill>
                  <a:srgbClr val="761113"/>
                </a:solidFill>
                <a:cs typeface="+mj-cs"/>
              </a:rPr>
              <a:t>قالب </a:t>
            </a:r>
            <a:r>
              <a:rPr lang="fa-IR" sz="4800" b="1" dirty="0" err="1">
                <a:solidFill>
                  <a:srgbClr val="761113"/>
                </a:solidFill>
                <a:cs typeface="+mj-cs"/>
              </a:rPr>
              <a:t>اینفوگرافیک</a:t>
            </a:r>
            <a:r>
              <a:rPr lang="fa-IR" sz="4800" b="1" dirty="0">
                <a:solidFill>
                  <a:srgbClr val="761113"/>
                </a:solidFill>
                <a:cs typeface="+mj-cs"/>
              </a:rPr>
              <a:t> نقشه دنیا</a:t>
            </a:r>
            <a:endParaRPr lang="en-US" sz="4800" b="1" dirty="0">
              <a:solidFill>
                <a:srgbClr val="761113"/>
              </a:solidFill>
              <a:cs typeface="+mj-cs"/>
            </a:endParaRPr>
          </a:p>
        </p:txBody>
      </p:sp>
      <p:grpSp>
        <p:nvGrpSpPr>
          <p:cNvPr id="16" name="Group 15">
            <a:extLst>
              <a:ext uri="{FF2B5EF4-FFF2-40B4-BE49-F238E27FC236}">
                <a16:creationId xmlns:a16="http://schemas.microsoft.com/office/drawing/2014/main" id="{92295A70-BB72-403D-9AEB-7007B8000633}"/>
              </a:ext>
            </a:extLst>
          </p:cNvPr>
          <p:cNvGrpSpPr/>
          <p:nvPr/>
        </p:nvGrpSpPr>
        <p:grpSpPr>
          <a:xfrm>
            <a:off x="7347312" y="2218008"/>
            <a:ext cx="4384168" cy="2440722"/>
            <a:chOff x="1111424" y="1916832"/>
            <a:chExt cx="4384168" cy="2440721"/>
          </a:xfrm>
        </p:grpSpPr>
        <p:grpSp>
          <p:nvGrpSpPr>
            <p:cNvPr id="17" name="Group 16">
              <a:extLst>
                <a:ext uri="{FF2B5EF4-FFF2-40B4-BE49-F238E27FC236}">
                  <a16:creationId xmlns:a16="http://schemas.microsoft.com/office/drawing/2014/main" id="{06442DFE-0F06-4863-9D66-84680B180FB9}"/>
                </a:ext>
              </a:extLst>
            </p:cNvPr>
            <p:cNvGrpSpPr/>
            <p:nvPr/>
          </p:nvGrpSpPr>
          <p:grpSpPr>
            <a:xfrm>
              <a:off x="1111424" y="1916832"/>
              <a:ext cx="4384168" cy="646331"/>
              <a:chOff x="7304112" y="1700460"/>
              <a:chExt cx="4384168" cy="646331"/>
            </a:xfrm>
          </p:grpSpPr>
          <p:sp>
            <p:nvSpPr>
              <p:cNvPr id="27" name="Rectangle 26">
                <a:extLst>
                  <a:ext uri="{FF2B5EF4-FFF2-40B4-BE49-F238E27FC236}">
                    <a16:creationId xmlns:a16="http://schemas.microsoft.com/office/drawing/2014/main" id="{BF7F09BC-D80F-4EF0-B57B-11E2EB34FC6A}"/>
                  </a:ext>
                </a:extLst>
              </p:cNvPr>
              <p:cNvSpPr/>
              <p:nvPr/>
            </p:nvSpPr>
            <p:spPr>
              <a:xfrm>
                <a:off x="11400248" y="1772816"/>
                <a:ext cx="288032"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28" name="TextBox 27">
                <a:extLst>
                  <a:ext uri="{FF2B5EF4-FFF2-40B4-BE49-F238E27FC236}">
                    <a16:creationId xmlns:a16="http://schemas.microsoft.com/office/drawing/2014/main" id="{79F1F28A-68E2-4BC0-A69E-C599B910B1FF}"/>
                  </a:ext>
                </a:extLst>
              </p:cNvPr>
              <p:cNvSpPr txBox="1"/>
              <p:nvPr/>
            </p:nvSpPr>
            <p:spPr>
              <a:xfrm>
                <a:off x="7304112" y="1700460"/>
                <a:ext cx="4025816" cy="646331"/>
              </a:xfrm>
              <a:prstGeom prst="rect">
                <a:avLst/>
              </a:prstGeom>
              <a:noFill/>
            </p:spPr>
            <p:txBody>
              <a:bodyPr wrap="square" rtlCol="0">
                <a:spAutoFit/>
              </a:bodyPr>
              <a:lstStyle/>
              <a:p>
                <a:pPr algn="r" rtl="1"/>
                <a:r>
                  <a:rPr lang="en-US" altLang="ko-KR" sz="1200" dirty="0">
                    <a:solidFill>
                      <a:schemeClr val="bg1"/>
                    </a:solidFill>
                  </a:rPr>
                  <a:t>A</a:t>
                </a:r>
              </a:p>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r>
                  <a:rPr lang="fa-IR" altLang="ko-KR" sz="1200" dirty="0">
                    <a:solidFill>
                      <a:schemeClr val="bg1"/>
                    </a:solidFill>
                  </a:rPr>
                  <a:t> 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ko-KR" altLang="en-US" sz="1200" dirty="0">
                  <a:solidFill>
                    <a:schemeClr val="bg1"/>
                  </a:solidFill>
                </a:endParaRPr>
              </a:p>
            </p:txBody>
          </p:sp>
        </p:grpSp>
        <p:grpSp>
          <p:nvGrpSpPr>
            <p:cNvPr id="18" name="Group 17">
              <a:extLst>
                <a:ext uri="{FF2B5EF4-FFF2-40B4-BE49-F238E27FC236}">
                  <a16:creationId xmlns:a16="http://schemas.microsoft.com/office/drawing/2014/main" id="{9BA03C75-D348-4FD4-95E7-4DC3B416942C}"/>
                </a:ext>
              </a:extLst>
            </p:cNvPr>
            <p:cNvGrpSpPr/>
            <p:nvPr/>
          </p:nvGrpSpPr>
          <p:grpSpPr>
            <a:xfrm>
              <a:off x="1111424" y="2514962"/>
              <a:ext cx="4384168" cy="646331"/>
              <a:chOff x="7304112" y="1700460"/>
              <a:chExt cx="4384168" cy="646331"/>
            </a:xfrm>
          </p:grpSpPr>
          <p:sp>
            <p:nvSpPr>
              <p:cNvPr id="25" name="Rectangle 24">
                <a:extLst>
                  <a:ext uri="{FF2B5EF4-FFF2-40B4-BE49-F238E27FC236}">
                    <a16:creationId xmlns:a16="http://schemas.microsoft.com/office/drawing/2014/main" id="{7F13FA39-2728-4527-8B66-2BD7727AB3F8}"/>
                  </a:ext>
                </a:extLst>
              </p:cNvPr>
              <p:cNvSpPr/>
              <p:nvPr/>
            </p:nvSpPr>
            <p:spPr>
              <a:xfrm>
                <a:off x="11400248" y="1772816"/>
                <a:ext cx="288032" cy="144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26" name="TextBox 25">
                <a:extLst>
                  <a:ext uri="{FF2B5EF4-FFF2-40B4-BE49-F238E27FC236}">
                    <a16:creationId xmlns:a16="http://schemas.microsoft.com/office/drawing/2014/main" id="{DF74FCAC-D621-4038-9AC4-2BCCB59DD08D}"/>
                  </a:ext>
                </a:extLst>
              </p:cNvPr>
              <p:cNvSpPr txBox="1"/>
              <p:nvPr/>
            </p:nvSpPr>
            <p:spPr>
              <a:xfrm>
                <a:off x="7304112" y="1700460"/>
                <a:ext cx="4025816" cy="646331"/>
              </a:xfrm>
              <a:prstGeom prst="rect">
                <a:avLst/>
              </a:prstGeom>
              <a:noFill/>
            </p:spPr>
            <p:txBody>
              <a:bodyPr wrap="square" rtlCol="0">
                <a:spAutoFit/>
              </a:bodyPr>
              <a:lstStyle/>
              <a:p>
                <a:pPr algn="r" rtl="1"/>
                <a:r>
                  <a:rPr lang="en-US" altLang="ko-KR" sz="1200" dirty="0">
                    <a:solidFill>
                      <a:schemeClr val="bg1"/>
                    </a:solidFill>
                  </a:rPr>
                  <a:t>B</a:t>
                </a:r>
              </a:p>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r>
                  <a:rPr lang="fa-IR" altLang="ko-KR" sz="1200" dirty="0">
                    <a:solidFill>
                      <a:schemeClr val="bg1"/>
                    </a:solidFill>
                  </a:rPr>
                  <a:t> 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ko-KR" altLang="en-US" sz="1200" dirty="0">
                  <a:solidFill>
                    <a:schemeClr val="bg1"/>
                  </a:solidFill>
                </a:endParaRPr>
              </a:p>
            </p:txBody>
          </p:sp>
        </p:grpSp>
        <p:grpSp>
          <p:nvGrpSpPr>
            <p:cNvPr id="19" name="Group 18">
              <a:extLst>
                <a:ext uri="{FF2B5EF4-FFF2-40B4-BE49-F238E27FC236}">
                  <a16:creationId xmlns:a16="http://schemas.microsoft.com/office/drawing/2014/main" id="{FD003E20-EEC8-4D7F-AFE0-02630C9BD42D}"/>
                </a:ext>
              </a:extLst>
            </p:cNvPr>
            <p:cNvGrpSpPr/>
            <p:nvPr/>
          </p:nvGrpSpPr>
          <p:grpSpPr>
            <a:xfrm>
              <a:off x="1111424" y="3113092"/>
              <a:ext cx="4384168" cy="646331"/>
              <a:chOff x="7304112" y="1700460"/>
              <a:chExt cx="4384168" cy="646331"/>
            </a:xfrm>
          </p:grpSpPr>
          <p:sp>
            <p:nvSpPr>
              <p:cNvPr id="23" name="Rectangle 22">
                <a:extLst>
                  <a:ext uri="{FF2B5EF4-FFF2-40B4-BE49-F238E27FC236}">
                    <a16:creationId xmlns:a16="http://schemas.microsoft.com/office/drawing/2014/main" id="{B293936D-B57E-45F3-88FC-205AA8C8F0BA}"/>
                  </a:ext>
                </a:extLst>
              </p:cNvPr>
              <p:cNvSpPr/>
              <p:nvPr/>
            </p:nvSpPr>
            <p:spPr>
              <a:xfrm>
                <a:off x="11400248" y="1772816"/>
                <a:ext cx="288032"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24" name="TextBox 23">
                <a:extLst>
                  <a:ext uri="{FF2B5EF4-FFF2-40B4-BE49-F238E27FC236}">
                    <a16:creationId xmlns:a16="http://schemas.microsoft.com/office/drawing/2014/main" id="{BF668B00-1C3B-4676-9F09-2FACBAEC7C34}"/>
                  </a:ext>
                </a:extLst>
              </p:cNvPr>
              <p:cNvSpPr txBox="1"/>
              <p:nvPr/>
            </p:nvSpPr>
            <p:spPr>
              <a:xfrm>
                <a:off x="7304112" y="1700460"/>
                <a:ext cx="4025816" cy="646331"/>
              </a:xfrm>
              <a:prstGeom prst="rect">
                <a:avLst/>
              </a:prstGeom>
              <a:noFill/>
            </p:spPr>
            <p:txBody>
              <a:bodyPr wrap="square" rtlCol="0">
                <a:spAutoFit/>
              </a:bodyPr>
              <a:lstStyle/>
              <a:p>
                <a:pPr algn="r" rtl="1"/>
                <a:r>
                  <a:rPr lang="en-US" altLang="ko-KR" sz="1200" dirty="0">
                    <a:solidFill>
                      <a:schemeClr val="bg1"/>
                    </a:solidFill>
                  </a:rPr>
                  <a:t>C</a:t>
                </a:r>
              </a:p>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r>
                  <a:rPr lang="fa-IR" altLang="ko-KR" sz="1200" dirty="0">
                    <a:solidFill>
                      <a:schemeClr val="bg1"/>
                    </a:solidFill>
                  </a:rPr>
                  <a:t> 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ko-KR" altLang="en-US" sz="1200" dirty="0">
                  <a:solidFill>
                    <a:schemeClr val="bg1"/>
                  </a:solidFill>
                </a:endParaRPr>
              </a:p>
            </p:txBody>
          </p:sp>
        </p:grpSp>
        <p:grpSp>
          <p:nvGrpSpPr>
            <p:cNvPr id="20" name="Group 19">
              <a:extLst>
                <a:ext uri="{FF2B5EF4-FFF2-40B4-BE49-F238E27FC236}">
                  <a16:creationId xmlns:a16="http://schemas.microsoft.com/office/drawing/2014/main" id="{A95050F8-135D-4ADA-B1C1-E26CEB41E927}"/>
                </a:ext>
              </a:extLst>
            </p:cNvPr>
            <p:cNvGrpSpPr/>
            <p:nvPr/>
          </p:nvGrpSpPr>
          <p:grpSpPr>
            <a:xfrm>
              <a:off x="1111424" y="3711222"/>
              <a:ext cx="4384168" cy="646331"/>
              <a:chOff x="7304112" y="1700460"/>
              <a:chExt cx="4384168" cy="646331"/>
            </a:xfrm>
          </p:grpSpPr>
          <p:sp>
            <p:nvSpPr>
              <p:cNvPr id="21" name="Rectangle 20">
                <a:extLst>
                  <a:ext uri="{FF2B5EF4-FFF2-40B4-BE49-F238E27FC236}">
                    <a16:creationId xmlns:a16="http://schemas.microsoft.com/office/drawing/2014/main" id="{FAF0CD5C-A59E-4CA4-B45B-3AF9291927E2}"/>
                  </a:ext>
                </a:extLst>
              </p:cNvPr>
              <p:cNvSpPr/>
              <p:nvPr/>
            </p:nvSpPr>
            <p:spPr>
              <a:xfrm>
                <a:off x="11400248" y="1772816"/>
                <a:ext cx="288032" cy="144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22" name="TextBox 21">
                <a:extLst>
                  <a:ext uri="{FF2B5EF4-FFF2-40B4-BE49-F238E27FC236}">
                    <a16:creationId xmlns:a16="http://schemas.microsoft.com/office/drawing/2014/main" id="{217D6291-E35D-491B-9FEE-611BF027ED41}"/>
                  </a:ext>
                </a:extLst>
              </p:cNvPr>
              <p:cNvSpPr txBox="1"/>
              <p:nvPr/>
            </p:nvSpPr>
            <p:spPr>
              <a:xfrm>
                <a:off x="7304112" y="1700460"/>
                <a:ext cx="4025816" cy="646331"/>
              </a:xfrm>
              <a:prstGeom prst="rect">
                <a:avLst/>
              </a:prstGeom>
              <a:noFill/>
            </p:spPr>
            <p:txBody>
              <a:bodyPr wrap="square" rtlCol="0">
                <a:spAutoFit/>
              </a:bodyPr>
              <a:lstStyle/>
              <a:p>
                <a:pPr algn="r" rtl="1"/>
                <a:r>
                  <a:rPr lang="en-US" altLang="ko-KR" sz="1200" dirty="0">
                    <a:solidFill>
                      <a:schemeClr val="bg1"/>
                    </a:solidFill>
                  </a:rPr>
                  <a:t>D</a:t>
                </a:r>
              </a:p>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r>
                  <a:rPr lang="fa-IR" altLang="ko-KR" sz="1200" dirty="0">
                    <a:solidFill>
                      <a:schemeClr val="bg1"/>
                    </a:solidFill>
                  </a:rPr>
                  <a:t> 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ko-KR" altLang="en-US" sz="1200" dirty="0">
                  <a:solidFill>
                    <a:schemeClr val="bg1"/>
                  </a:solidFill>
                </a:endParaRPr>
              </a:p>
            </p:txBody>
          </p:sp>
        </p:grpSp>
      </p:grpSp>
      <p:cxnSp>
        <p:nvCxnSpPr>
          <p:cNvPr id="29" name="Straight Connector 28">
            <a:extLst>
              <a:ext uri="{FF2B5EF4-FFF2-40B4-BE49-F238E27FC236}">
                <a16:creationId xmlns:a16="http://schemas.microsoft.com/office/drawing/2014/main" id="{8294E4D1-C2BF-4469-81FF-52D98D06CAB9}"/>
              </a:ext>
            </a:extLst>
          </p:cNvPr>
          <p:cNvCxnSpPr>
            <a:cxnSpLocks/>
          </p:cNvCxnSpPr>
          <p:nvPr/>
        </p:nvCxnSpPr>
        <p:spPr>
          <a:xfrm>
            <a:off x="905608" y="5270747"/>
            <a:ext cx="1034854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C6EC40F-C4C6-495A-95DE-7A6BCA1602B5}"/>
              </a:ext>
            </a:extLst>
          </p:cNvPr>
          <p:cNvSpPr txBox="1"/>
          <p:nvPr/>
        </p:nvSpPr>
        <p:spPr>
          <a:xfrm>
            <a:off x="902231" y="5466385"/>
            <a:ext cx="1580612" cy="830997"/>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endParaRPr lang="ko-KR" altLang="en-US" sz="1200" dirty="0">
              <a:solidFill>
                <a:schemeClr val="bg1"/>
              </a:solidFill>
            </a:endParaRPr>
          </a:p>
        </p:txBody>
      </p:sp>
      <p:sp>
        <p:nvSpPr>
          <p:cNvPr id="31" name="TextBox 30">
            <a:extLst>
              <a:ext uri="{FF2B5EF4-FFF2-40B4-BE49-F238E27FC236}">
                <a16:creationId xmlns:a16="http://schemas.microsoft.com/office/drawing/2014/main" id="{A529BCA8-31A4-41A2-B8BC-FE767CBF3B22}"/>
              </a:ext>
            </a:extLst>
          </p:cNvPr>
          <p:cNvSpPr txBox="1"/>
          <p:nvPr/>
        </p:nvSpPr>
        <p:spPr>
          <a:xfrm>
            <a:off x="6576593" y="5466385"/>
            <a:ext cx="1580612" cy="830997"/>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endParaRPr lang="ko-KR" altLang="en-US" sz="1200" dirty="0">
              <a:solidFill>
                <a:schemeClr val="bg1"/>
              </a:solidFill>
            </a:endParaRPr>
          </a:p>
        </p:txBody>
      </p:sp>
      <p:sp>
        <p:nvSpPr>
          <p:cNvPr id="32" name="TextBox 31">
            <a:extLst>
              <a:ext uri="{FF2B5EF4-FFF2-40B4-BE49-F238E27FC236}">
                <a16:creationId xmlns:a16="http://schemas.microsoft.com/office/drawing/2014/main" id="{6599F919-8D4A-4D63-AE79-AB9D61CE5746}"/>
              </a:ext>
            </a:extLst>
          </p:cNvPr>
          <p:cNvSpPr txBox="1"/>
          <p:nvPr/>
        </p:nvSpPr>
        <p:spPr>
          <a:xfrm>
            <a:off x="3759507" y="5466385"/>
            <a:ext cx="1580612" cy="830997"/>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endParaRPr lang="ko-KR" altLang="en-US" sz="1200" dirty="0">
              <a:solidFill>
                <a:schemeClr val="bg1"/>
              </a:solidFill>
            </a:endParaRPr>
          </a:p>
        </p:txBody>
      </p:sp>
      <p:sp>
        <p:nvSpPr>
          <p:cNvPr id="33" name="TextBox 32">
            <a:extLst>
              <a:ext uri="{FF2B5EF4-FFF2-40B4-BE49-F238E27FC236}">
                <a16:creationId xmlns:a16="http://schemas.microsoft.com/office/drawing/2014/main" id="{B0E2F140-AFC7-4D6A-95B3-874FF857614C}"/>
              </a:ext>
            </a:extLst>
          </p:cNvPr>
          <p:cNvSpPr txBox="1"/>
          <p:nvPr/>
        </p:nvSpPr>
        <p:spPr>
          <a:xfrm>
            <a:off x="9268283" y="5466385"/>
            <a:ext cx="1580612" cy="830997"/>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توصیحات</a:t>
            </a:r>
            <a:endParaRPr lang="ko-KR" altLang="en-US" sz="1200" dirty="0">
              <a:solidFill>
                <a:schemeClr val="bg1"/>
              </a:solidFill>
            </a:endParaRPr>
          </a:p>
        </p:txBody>
      </p:sp>
      <p:sp>
        <p:nvSpPr>
          <p:cNvPr id="38" name="Parallelogram 15">
            <a:extLst>
              <a:ext uri="{FF2B5EF4-FFF2-40B4-BE49-F238E27FC236}">
                <a16:creationId xmlns:a16="http://schemas.microsoft.com/office/drawing/2014/main" id="{CD0B542E-33C4-432F-A56A-0D6D78CDD08F}"/>
              </a:ext>
            </a:extLst>
          </p:cNvPr>
          <p:cNvSpPr/>
          <p:nvPr/>
        </p:nvSpPr>
        <p:spPr>
          <a:xfrm flipH="1">
            <a:off x="5434666" y="5608665"/>
            <a:ext cx="361767" cy="361767"/>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ounded Rectangle 5">
            <a:extLst>
              <a:ext uri="{FF2B5EF4-FFF2-40B4-BE49-F238E27FC236}">
                <a16:creationId xmlns:a16="http://schemas.microsoft.com/office/drawing/2014/main" id="{3196519B-6813-4850-974F-D40D01CAFEEF}"/>
              </a:ext>
            </a:extLst>
          </p:cNvPr>
          <p:cNvSpPr/>
          <p:nvPr/>
        </p:nvSpPr>
        <p:spPr>
          <a:xfrm flipH="1">
            <a:off x="8221836" y="5627991"/>
            <a:ext cx="391683" cy="32311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Donut 24">
            <a:extLst>
              <a:ext uri="{FF2B5EF4-FFF2-40B4-BE49-F238E27FC236}">
                <a16:creationId xmlns:a16="http://schemas.microsoft.com/office/drawing/2014/main" id="{A527EE1B-0965-4F7A-ACC3-3142C84264E3}"/>
              </a:ext>
            </a:extLst>
          </p:cNvPr>
          <p:cNvSpPr/>
          <p:nvPr/>
        </p:nvSpPr>
        <p:spPr>
          <a:xfrm>
            <a:off x="10937354" y="5590331"/>
            <a:ext cx="395217" cy="3984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1" name="자유형 151">
            <a:extLst>
              <a:ext uri="{FF2B5EF4-FFF2-40B4-BE49-F238E27FC236}">
                <a16:creationId xmlns:a16="http://schemas.microsoft.com/office/drawing/2014/main" id="{10CC2EA8-A048-485A-8941-6F7DAA418F2F}"/>
              </a:ext>
            </a:extLst>
          </p:cNvPr>
          <p:cNvSpPr/>
          <p:nvPr/>
        </p:nvSpPr>
        <p:spPr>
          <a:xfrm>
            <a:off x="2647961" y="5595854"/>
            <a:ext cx="369092" cy="387388"/>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156" name="Group 155">
            <a:extLst>
              <a:ext uri="{FF2B5EF4-FFF2-40B4-BE49-F238E27FC236}">
                <a16:creationId xmlns:a16="http://schemas.microsoft.com/office/drawing/2014/main" id="{5D3E27D9-40B9-1269-CA77-7C9AB2BA5BFD}"/>
              </a:ext>
            </a:extLst>
          </p:cNvPr>
          <p:cNvGrpSpPr/>
          <p:nvPr/>
        </p:nvGrpSpPr>
        <p:grpSpPr>
          <a:xfrm>
            <a:off x="458572" y="1827381"/>
            <a:ext cx="5914237" cy="3238813"/>
            <a:chOff x="5661508" y="1681077"/>
            <a:chExt cx="5914237" cy="3238813"/>
          </a:xfrm>
        </p:grpSpPr>
        <p:grpSp>
          <p:nvGrpSpPr>
            <p:cNvPr id="42" name="Group 41">
              <a:extLst>
                <a:ext uri="{FF2B5EF4-FFF2-40B4-BE49-F238E27FC236}">
                  <a16:creationId xmlns:a16="http://schemas.microsoft.com/office/drawing/2014/main" id="{92F12AA6-8094-4695-A224-DF9B6E07A72C}"/>
                </a:ext>
              </a:extLst>
            </p:cNvPr>
            <p:cNvGrpSpPr/>
            <p:nvPr/>
          </p:nvGrpSpPr>
          <p:grpSpPr>
            <a:xfrm>
              <a:off x="5704394" y="1681077"/>
              <a:ext cx="5158677" cy="3027467"/>
              <a:chOff x="2687161" y="3731096"/>
              <a:chExt cx="5158677" cy="3027467"/>
            </a:xfrm>
          </p:grpSpPr>
          <p:sp>
            <p:nvSpPr>
              <p:cNvPr id="43" name="Freeform: Shape 42">
                <a:extLst>
                  <a:ext uri="{FF2B5EF4-FFF2-40B4-BE49-F238E27FC236}">
                    <a16:creationId xmlns:a16="http://schemas.microsoft.com/office/drawing/2014/main" id="{ED7C70C6-71A4-45BC-AADB-80E822B7C5F2}"/>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solidFill>
                <a:srgbClr val="D9D9D9"/>
              </a:solidFill>
              <a:ln w="310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312CF2F-AFF6-4C8D-A19F-0886A2D8995C}"/>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solidFill>
                <a:srgbClr val="D9D9D9"/>
              </a:solidFill>
              <a:ln w="310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9F38082-E30C-4C3E-A0DC-F803F2DBC543}"/>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solidFill>
                <a:srgbClr val="D9D9D9"/>
              </a:solidFill>
              <a:ln w="310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19A5BC2-835B-447E-9426-FA896844C61A}"/>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solidFill>
                <a:srgbClr val="D9D9D9"/>
              </a:solidFill>
              <a:ln w="310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5DED916-59DA-4560-8C69-C63C7872A73E}"/>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solidFill>
                <a:srgbClr val="D9D9D9"/>
              </a:solidFill>
              <a:ln w="310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60F137-8AAB-4FB1-966A-9322E3D48D31}"/>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solidFill>
                <a:srgbClr val="D9D9D9"/>
              </a:solidFill>
              <a:ln w="310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F4DD067-7433-4BE8-BAD1-7EFDE293F56A}"/>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solidFill>
                <a:srgbClr val="D9D9D9"/>
              </a:solidFill>
              <a:ln w="310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A63F5FE-6E74-4443-B22C-9D22D392E1F2}"/>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solidFill>
                <a:srgbClr val="D9D9D9"/>
              </a:solidFill>
              <a:ln w="310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2BE3CCC-BA9B-40D7-B1C0-2B465D93F5EC}"/>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solidFill>
                <a:srgbClr val="D9D9D9"/>
              </a:solidFill>
              <a:ln w="310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4E561A8-0F00-48E4-B791-8804B2BC3E88}"/>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solidFill>
                <a:srgbClr val="D9D9D9"/>
              </a:solidFill>
              <a:ln w="310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A70307-F3F7-4AAA-8958-054742DC43EA}"/>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solidFill>
                <a:srgbClr val="D9D9D9"/>
              </a:solidFill>
              <a:ln w="310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657D29-CAE5-4A10-B991-08DFA8C62500}"/>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solidFill>
                <a:srgbClr val="D9D9D9"/>
              </a:solidFill>
              <a:ln w="310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4E37601-6BDE-4887-BCF4-54F4E70759AE}"/>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solidFill>
                <a:srgbClr val="D9D9D9"/>
              </a:solidFill>
              <a:ln w="310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E12DBA2-6BAE-4E4D-BA49-D3C67E2FC6DD}"/>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solidFill>
                <a:srgbClr val="D9D9D9"/>
              </a:solidFill>
              <a:ln w="310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1FC38C7-AA12-4839-BD53-437C2EA05FAA}"/>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solidFill>
                <a:srgbClr val="D9D9D9"/>
              </a:solidFill>
              <a:ln w="310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B11AB8F-4F11-4B20-90AB-303D7BFAE2D3}"/>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solidFill>
                <a:srgbClr val="D9D9D9"/>
              </a:solidFill>
              <a:ln w="310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76F4BE5-A6CD-4CD5-849F-D4B0D94837CF}"/>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solidFill>
                <a:srgbClr val="D9D9D9"/>
              </a:solidFill>
              <a:ln w="310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3076DE5-459A-430B-B779-FFA72F29CF41}"/>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solidFill>
                <a:srgbClr val="D9D9D9"/>
              </a:solidFill>
              <a:ln w="310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5F5CDC5-5FD5-49AC-9441-2F4A604FA21B}"/>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solidFill>
                <a:srgbClr val="D9D9D9"/>
              </a:solidFill>
              <a:ln w="310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CBF5D2E-6F3B-4F01-8915-73BEC226449F}"/>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solidFill>
                <a:srgbClr val="D9D9D9"/>
              </a:solidFill>
              <a:ln w="310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7FBB0F6-77C9-4455-96E4-284B4207E495}"/>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solidFill>
                <a:srgbClr val="D9D9D9"/>
              </a:solidFill>
              <a:ln w="310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1D0AB15-9053-460F-B31E-E087E1919A83}"/>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solidFill>
                <a:srgbClr val="D9D9D9"/>
              </a:solidFill>
              <a:ln w="310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E832096-3435-47AA-B13B-43DAB72A669D}"/>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solidFill>
                <a:srgbClr val="D9D9D9"/>
              </a:solidFill>
              <a:ln w="310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1C52C01-A08D-46E3-990A-B268E79589DF}"/>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solidFill>
                <a:srgbClr val="D9D9D9"/>
              </a:solidFill>
              <a:ln w="310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09505C3-48A1-4BEC-8ECE-8B2D7B942465}"/>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solidFill>
                <a:srgbClr val="D9D9D9"/>
              </a:solidFill>
              <a:ln w="310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75582F-0301-4764-8366-2EEC9D7AEE87}"/>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solidFill>
                <a:srgbClr val="D9D9D9"/>
              </a:solidFill>
              <a:ln w="310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A14E41-C056-4D60-81E9-7B02EA5B9E03}"/>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solidFill>
                <a:srgbClr val="D9D9D9"/>
              </a:solidFill>
              <a:ln w="310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2CC6212-4A73-4BBC-B4C1-7BFB616CC2A7}"/>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solidFill>
                <a:srgbClr val="D9D9D9"/>
              </a:solidFill>
              <a:ln w="310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B02EA2B-53EB-4CFF-809D-A9BCB9DA7209}"/>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solidFill>
                <a:srgbClr val="D9D9D9"/>
              </a:solidFill>
              <a:ln w="310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AEA196-0C10-4AB6-B52E-1068A2CD2D27}"/>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solidFill>
                <a:srgbClr val="D9D9D9"/>
              </a:solidFill>
              <a:ln w="310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CE953C5-A0C0-481B-8E65-DE708CFE0907}"/>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solidFill>
                <a:srgbClr val="D9D9D9"/>
              </a:solidFill>
              <a:ln w="310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6AFADB-2458-429D-B57E-E5AFB3022EB6}"/>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solidFill>
                <a:srgbClr val="D9D9D9"/>
              </a:solidFill>
              <a:ln w="310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D605952-D26E-4C42-A73F-1930706D14DD}"/>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solidFill>
                <a:srgbClr val="D9D9D9"/>
              </a:solidFill>
              <a:ln w="310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D113E59-298F-47D1-8188-3CDE5F185723}"/>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solidFill>
                <a:srgbClr val="D9D9D9"/>
              </a:solidFill>
              <a:ln w="310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69505B1-5344-481A-8BD9-A07BFF7DFE59}"/>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solidFill>
                <a:srgbClr val="D9D9D9"/>
              </a:solidFill>
              <a:ln w="310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D4D4A9E-AB48-4E0C-8F4D-9C98CDF4F57D}"/>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solidFill>
                <a:srgbClr val="D9D9D9"/>
              </a:solidFill>
              <a:ln w="310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4721B36-EDE2-4C21-92BA-5FF4FFBBA5E0}"/>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solidFill>
                <a:srgbClr val="D9D9D9"/>
              </a:solidFill>
              <a:ln w="3104"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5BBCD6B-0E03-47AA-8559-D0BAAE8E2568}"/>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solidFill>
                <a:srgbClr val="D9D9D9"/>
              </a:solidFill>
              <a:ln w="3104"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4D48E2A-E093-4017-8EBC-264847DAA183}"/>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solidFill>
                <a:srgbClr val="D9D9D9"/>
              </a:solidFill>
              <a:ln w="310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0E01C31-238B-4D34-966B-137209CA0B21}"/>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solidFill>
                <a:srgbClr val="D9D9D9"/>
              </a:solidFill>
              <a:ln w="310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F210F2F-B5E2-43A9-9344-2388FBC50814}"/>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solidFill>
                <a:srgbClr val="D9D9D9"/>
              </a:solidFill>
              <a:ln w="310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5CAA39F-C417-4D05-9F6F-3016E6697668}"/>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solidFill>
                <a:srgbClr val="D9D9D9"/>
              </a:solidFill>
              <a:ln w="310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8544D2B-818D-4BA9-921F-EE44AE393BB6}"/>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solidFill>
                <a:srgbClr val="D9D9D9"/>
              </a:solidFill>
              <a:ln w="310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0DBAC0C-2311-45A5-BF3A-765C3D8EC0CA}"/>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solidFill>
                <a:srgbClr val="D9D9D9"/>
              </a:solidFill>
              <a:ln w="310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B1E1DFB-031A-40C8-B07A-0C47CBB22BF7}"/>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solidFill>
                <a:srgbClr val="D9D9D9"/>
              </a:solidFill>
              <a:ln w="310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23B3B47-A8C6-4DE5-8172-4759D60DB392}"/>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solidFill>
                <a:srgbClr val="D9D9D9"/>
              </a:solidFill>
              <a:ln w="310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9A37530-8961-40B6-86D2-43852F09A9CE}"/>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solidFill>
                <a:srgbClr val="D9D9D9"/>
              </a:solidFill>
              <a:ln w="310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FC04E00-6001-4E96-8896-60EF3D7FB927}"/>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solidFill>
                <a:srgbClr val="D9D9D9"/>
              </a:solidFill>
              <a:ln w="310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7469D4-E45E-45B1-B371-71FE5B5AB710}"/>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solidFill>
                <a:srgbClr val="D9D9D9"/>
              </a:solidFill>
              <a:ln w="310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204897D-92CC-445D-802E-7280329A5C20}"/>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solidFill>
                <a:srgbClr val="D9D9D9"/>
              </a:solidFill>
              <a:ln w="310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C25CF93-4078-49F2-92EC-7F588BE88F7C}"/>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solidFill>
                <a:srgbClr val="D9D9D9"/>
              </a:solidFill>
              <a:ln w="310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656765D-CDEA-446F-9CDD-C591EAE16277}"/>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solidFill>
                <a:srgbClr val="D9D9D9"/>
              </a:solidFill>
              <a:ln w="310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0C628A9-B38E-4A75-BB15-D5D10EDBB9CE}"/>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solidFill>
                <a:srgbClr val="D9D9D9"/>
              </a:solidFill>
              <a:ln w="310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1F50349-8E59-4391-B5C9-A05959D119DB}"/>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solidFill>
                <a:srgbClr val="D9D9D9"/>
              </a:solidFill>
              <a:ln w="310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22B19E0-15A1-407F-8ED4-2F6491D34858}"/>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solidFill>
                <a:srgbClr val="D9D9D9"/>
              </a:solidFill>
              <a:ln w="310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A377B35-15F5-4C29-8513-615BE10FE660}"/>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solidFill>
                <a:srgbClr val="D9D9D9"/>
              </a:solidFill>
              <a:ln w="310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D1A99E9-D79E-4852-ADF3-9AF009AABAC7}"/>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solidFill>
                <a:srgbClr val="D9D9D9"/>
              </a:solidFill>
              <a:ln w="310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A989EEC-CB2D-4F07-BACD-7BF333B8B9EC}"/>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solidFill>
                <a:srgbClr val="D9D9D9"/>
              </a:solidFill>
              <a:ln w="310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6A20338-B660-4D63-9E76-25D9681E0896}"/>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solidFill>
                <a:srgbClr val="D9D9D9"/>
              </a:solidFill>
              <a:ln w="310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C908581-F2F6-41F0-9A19-7C545FE6BFC2}"/>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solidFill>
                <a:srgbClr val="D9D9D9"/>
              </a:solidFill>
              <a:ln w="310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AD1F82-BE01-4780-ABDE-F1A674DCAF74}"/>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solidFill>
                <a:srgbClr val="D9D9D9"/>
              </a:solidFill>
              <a:ln w="310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07DC393-7DF7-4D1F-8CBB-F5E32F281F57}"/>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solidFill>
                <a:srgbClr val="D9D9D9"/>
              </a:solidFill>
              <a:ln w="310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CC7558D-7181-4881-BC2A-227F3BDC31C4}"/>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solidFill>
                <a:srgbClr val="D9D9D9"/>
              </a:solidFill>
              <a:ln w="310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57E3677-AC6E-4F68-8A83-D972868115E3}"/>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solidFill>
                <a:srgbClr val="D9D9D9"/>
              </a:solidFill>
              <a:ln w="310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332CFFA-8D93-4FE8-8E1C-7A61C8D02B8C}"/>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solidFill>
                <a:srgbClr val="D9D9D9"/>
              </a:solidFill>
              <a:ln w="310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A2DF71E-9F08-40C8-A05A-332D677050F8}"/>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solidFill>
                <a:srgbClr val="D9D9D9"/>
              </a:solidFill>
              <a:ln w="310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0FABADE-34BE-4C55-9F9E-CE4B9BCB4F15}"/>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solidFill>
                <a:srgbClr val="D9D9D9"/>
              </a:solidFill>
              <a:ln w="310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824DD19-0B0B-4241-A671-9DFCDA5F36BB}"/>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solidFill>
                <a:srgbClr val="D9D9D9"/>
              </a:solidFill>
              <a:ln w="310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F32FA99-526F-4FE5-819A-698D46CB1CF4}"/>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solidFill>
                <a:srgbClr val="D9D9D9"/>
              </a:solidFill>
              <a:ln w="310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8554CD2-AA51-441F-AB32-9D2E6E5AA2BA}"/>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solidFill>
                <a:srgbClr val="D9D9D9"/>
              </a:solidFill>
              <a:ln w="310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90D27D-7ABD-49D8-83F6-6F96BD1D0505}"/>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solidFill>
                <a:srgbClr val="D9D9D9"/>
              </a:solidFill>
              <a:ln w="310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44CD6F0-925F-4470-B244-2C826C95C817}"/>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solidFill>
                <a:srgbClr val="D9D9D9"/>
              </a:solidFill>
              <a:ln w="310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E25385E-5F5A-4F19-8E7E-E2C96F0A34DF}"/>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solidFill>
                <a:srgbClr val="D9D9D9"/>
              </a:solidFill>
              <a:ln w="310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76E60A8-1C57-40FA-AD14-F19F9745E76B}"/>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solidFill>
                <a:srgbClr val="D9D9D9"/>
              </a:solidFill>
              <a:ln w="310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A1AD638-4EE2-4174-95DF-D17ACA3FC113}"/>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solidFill>
                <a:srgbClr val="D9D9D9"/>
              </a:solidFill>
              <a:ln w="310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ECA86CF-41DF-4370-9E10-EABA91AF341D}"/>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solidFill>
                <a:srgbClr val="D9D9D9"/>
              </a:solidFill>
              <a:ln w="310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77431C6-21F8-4CE7-9C85-CB526F332CAB}"/>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solidFill>
                <a:srgbClr val="D9D9D9"/>
              </a:solidFill>
              <a:ln w="310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5409431-1909-4F14-B060-2F5245E5B752}"/>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solidFill>
                <a:srgbClr val="D9D9D9"/>
              </a:solidFill>
              <a:ln w="310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ED7B1-AE70-4560-A368-C008E976CDAE}"/>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solidFill>
                <a:srgbClr val="D9D9D9"/>
              </a:solidFill>
              <a:ln w="310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067E739-4D46-4E72-9408-040DEC4CB1E2}"/>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solidFill>
                <a:srgbClr val="D9D9D9"/>
              </a:solidFill>
              <a:ln w="310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4CD5F0D-164B-4266-BC3E-84A258849D4C}"/>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solidFill>
                <a:srgbClr val="D9D9D9"/>
              </a:solidFill>
              <a:ln w="310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922C293-E95F-42FA-8608-77D11928AADD}"/>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solidFill>
                <a:srgbClr val="D9D9D9"/>
              </a:solidFill>
              <a:ln w="310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FC1D4AB-27D4-4A09-B17A-28E72BE94944}"/>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solidFill>
                <a:srgbClr val="D9D9D9"/>
              </a:solidFill>
              <a:ln w="310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57D0A28-F2D5-4A56-A63F-70118ECBF82F}"/>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solidFill>
                <a:srgbClr val="D9D9D9"/>
              </a:solidFill>
              <a:ln w="310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0136C4A-D2B7-42D5-9599-2D1668D35261}"/>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solidFill>
                <a:srgbClr val="D9D9D9"/>
              </a:solidFill>
              <a:ln w="310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E8334E1-4856-4D37-9974-ED153D1B16ED}"/>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noFill/>
              <a:ln w="310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D8F16EA-9441-4F7A-B630-EFD49FCEC5AC}"/>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solidFill>
                <a:srgbClr val="D9D9D9"/>
              </a:solidFill>
              <a:ln w="310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8C4959-0D41-4DF2-8683-7A757D27ED1A}"/>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solidFill>
                <a:srgbClr val="D9D9D9"/>
              </a:solidFill>
              <a:ln w="310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1BE61F2-8E77-4B6D-8BC4-8EBE5A4BE07D}"/>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solidFill>
                <a:srgbClr val="D9D9D9"/>
              </a:solidFill>
              <a:ln w="310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BBE18EAB-10ED-4EDC-8613-F7B79EBB199B}"/>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solidFill>
                <a:srgbClr val="D9D9D9"/>
              </a:solidFill>
              <a:ln w="310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B771A4-6525-4ADA-80EA-FEF7BB378DBC}"/>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solidFill>
                <a:srgbClr val="D9D9D9"/>
              </a:solidFill>
              <a:ln w="310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792B600-9378-49EB-A69E-25DB6F721CD1}"/>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solidFill>
                <a:srgbClr val="D9D9D9"/>
              </a:solidFill>
              <a:ln w="310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0EF89A9-8162-4C12-8635-2B0D128EE9D3}"/>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solidFill>
                <a:srgbClr val="D9D9D9"/>
              </a:solidFill>
              <a:ln w="310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4D364D08-DD56-4394-AEBE-C250B7FAC07D}"/>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solidFill>
                <a:srgbClr val="D9D9D9"/>
              </a:solidFill>
              <a:ln w="310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B8730CF-F674-4354-A74F-D45D2BFE3997}"/>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solidFill>
                <a:srgbClr val="D9D9D9"/>
              </a:solidFill>
              <a:ln w="310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B678AB6-FBF8-425F-A06D-9A5660D6F523}"/>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solidFill>
                <a:srgbClr val="D9D9D9"/>
              </a:solidFill>
              <a:ln w="310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8B936BB-1401-4379-A446-9C57408D9724}"/>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solidFill>
                <a:srgbClr val="D9D9D9"/>
              </a:solidFill>
              <a:ln w="310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787D7BE-71BC-421C-9B6E-7A9D7B8C3897}"/>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solidFill>
                <a:srgbClr val="D9D9D9"/>
              </a:solidFill>
              <a:ln w="310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D27A85B-ED79-4CA0-89E9-CC0C30056D60}"/>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solidFill>
                <a:srgbClr val="D9D9D9"/>
              </a:solidFill>
              <a:ln w="310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E7EB700-3D0C-423D-AD69-DC4E95CD4D94}"/>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solidFill>
                <a:srgbClr val="D9D9D9"/>
              </a:solidFill>
              <a:ln w="310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763B795-E1F5-4E10-801E-7CF221324368}"/>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solidFill>
                <a:srgbClr val="D9D9D9"/>
              </a:solidFill>
              <a:ln w="310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FE3641-6CAB-45FF-9349-11690AA44FAB}"/>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solidFill>
                <a:srgbClr val="D9D9D9"/>
              </a:solidFill>
              <a:ln w="310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662C840-4F49-4968-A73D-5F98C07F566C}"/>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solidFill>
                <a:srgbClr val="D9D9D9"/>
              </a:solidFill>
              <a:ln w="310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740884B-9C2A-4712-9335-9C58606C1849}"/>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solidFill>
                <a:srgbClr val="D9D9D9"/>
              </a:solidFill>
              <a:ln w="310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019CA792-C357-4ABB-9374-AEC6629F4303}"/>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solidFill>
                <a:srgbClr val="D9D9D9"/>
              </a:solidFill>
              <a:ln w="310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31B7ECA-86FA-4CF7-8AAB-0544D99240C1}"/>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solidFill>
                <a:srgbClr val="D9D9D9"/>
              </a:solidFill>
              <a:ln w="310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D7AEADC-1209-46B8-ADF9-4FBBAD69DC0F}"/>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solidFill>
                <a:srgbClr val="D9D9D9"/>
              </a:solidFill>
              <a:ln w="310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1027373-828E-4B16-996F-860E06A76BFF}"/>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solidFill>
                <a:srgbClr val="D9D9D9"/>
              </a:solidFill>
              <a:ln w="310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19AD82-6A69-431A-AD94-1DD1FE79F82C}"/>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solidFill>
                <a:srgbClr val="D9D9D9"/>
              </a:solidFill>
              <a:ln w="310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E79015D-EFE1-4788-8DA0-279AEB3A6842}"/>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solidFill>
                <a:srgbClr val="D9D9D9"/>
              </a:solidFill>
              <a:ln w="310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FB5D802-81DB-4085-8AB1-D31F42A8EEE0}"/>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solidFill>
                <a:srgbClr val="D9D9D9"/>
              </a:solidFill>
              <a:ln w="310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42B7CE-5680-4E9F-B4ED-64010A103756}"/>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solidFill>
                <a:srgbClr val="D9D9D9"/>
              </a:solidFill>
              <a:ln w="3104"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EEE1C422-F11B-D738-264E-CEE9EBB67C82}"/>
                </a:ext>
              </a:extLst>
            </p:cNvPr>
            <p:cNvGrpSpPr/>
            <p:nvPr/>
          </p:nvGrpSpPr>
          <p:grpSpPr>
            <a:xfrm>
              <a:off x="5661508" y="2250411"/>
              <a:ext cx="1004649" cy="867519"/>
              <a:chOff x="5661508" y="2250411"/>
              <a:chExt cx="1004649" cy="867519"/>
            </a:xfrm>
          </p:grpSpPr>
          <p:grpSp>
            <p:nvGrpSpPr>
              <p:cNvPr id="4" name="Group 3">
                <a:extLst>
                  <a:ext uri="{FF2B5EF4-FFF2-40B4-BE49-F238E27FC236}">
                    <a16:creationId xmlns:a16="http://schemas.microsoft.com/office/drawing/2014/main" id="{8F05F927-7740-4B3C-AD09-C5B68243F617}"/>
                  </a:ext>
                </a:extLst>
              </p:cNvPr>
              <p:cNvGrpSpPr/>
              <p:nvPr/>
            </p:nvGrpSpPr>
            <p:grpSpPr>
              <a:xfrm>
                <a:off x="5661508" y="2250411"/>
                <a:ext cx="1004649" cy="867519"/>
                <a:chOff x="4050791" y="2204864"/>
                <a:chExt cx="921259" cy="795511"/>
              </a:xfrm>
            </p:grpSpPr>
            <p:sp>
              <p:nvSpPr>
                <p:cNvPr id="5" name="Oval 4">
                  <a:extLst>
                    <a:ext uri="{FF2B5EF4-FFF2-40B4-BE49-F238E27FC236}">
                      <a16:creationId xmlns:a16="http://schemas.microsoft.com/office/drawing/2014/main" id="{41BB14DE-9D69-4281-A458-54CE129C0D61}"/>
                    </a:ext>
                  </a:extLst>
                </p:cNvPr>
                <p:cNvSpPr/>
                <p:nvPr/>
              </p:nvSpPr>
              <p:spPr>
                <a:xfrm>
                  <a:off x="4050791" y="2204864"/>
                  <a:ext cx="610369" cy="610369"/>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cxnSp>
              <p:nvCxnSpPr>
                <p:cNvPr id="6" name="Straight Connector 5">
                  <a:extLst>
                    <a:ext uri="{FF2B5EF4-FFF2-40B4-BE49-F238E27FC236}">
                      <a16:creationId xmlns:a16="http://schemas.microsoft.com/office/drawing/2014/main" id="{AA5F2102-2375-4226-A26A-D5A2A258DCA2}"/>
                    </a:ext>
                  </a:extLst>
                </p:cNvPr>
                <p:cNvCxnSpPr>
                  <a:stCxn id="5" idx="5"/>
                </p:cNvCxnSpPr>
                <p:nvPr/>
              </p:nvCxnSpPr>
              <p:spPr>
                <a:xfrm>
                  <a:off x="4571774" y="2725847"/>
                  <a:ext cx="400276" cy="27452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905965DA-9B2B-41E2-AA8C-BE3ECFF1B8C7}"/>
                  </a:ext>
                </a:extLst>
              </p:cNvPr>
              <p:cNvSpPr txBox="1"/>
              <p:nvPr/>
            </p:nvSpPr>
            <p:spPr>
              <a:xfrm>
                <a:off x="5862142" y="2387565"/>
                <a:ext cx="245351"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A</a:t>
                </a:r>
                <a:endParaRPr lang="ko-KR" altLang="en-US" sz="2000" b="1" dirty="0">
                  <a:solidFill>
                    <a:schemeClr val="bg1"/>
                  </a:solidFill>
                  <a:cs typeface="Arial" pitchFamily="34" charset="0"/>
                </a:endParaRPr>
              </a:p>
            </p:txBody>
          </p:sp>
        </p:grpSp>
        <p:grpSp>
          <p:nvGrpSpPr>
            <p:cNvPr id="10" name="Group 9">
              <a:extLst>
                <a:ext uri="{FF2B5EF4-FFF2-40B4-BE49-F238E27FC236}">
                  <a16:creationId xmlns:a16="http://schemas.microsoft.com/office/drawing/2014/main" id="{81FB15DA-D01B-3554-DC6E-62F8EB5E7088}"/>
                </a:ext>
              </a:extLst>
            </p:cNvPr>
            <p:cNvGrpSpPr/>
            <p:nvPr/>
          </p:nvGrpSpPr>
          <p:grpSpPr>
            <a:xfrm>
              <a:off x="7299081" y="4091135"/>
              <a:ext cx="1028487" cy="828755"/>
              <a:chOff x="7299081" y="4091135"/>
              <a:chExt cx="1028487" cy="828755"/>
            </a:xfrm>
          </p:grpSpPr>
          <p:grpSp>
            <p:nvGrpSpPr>
              <p:cNvPr id="7" name="Group 6">
                <a:extLst>
                  <a:ext uri="{FF2B5EF4-FFF2-40B4-BE49-F238E27FC236}">
                    <a16:creationId xmlns:a16="http://schemas.microsoft.com/office/drawing/2014/main" id="{905E3BB6-D17B-4143-B185-77F3D054B76F}"/>
                  </a:ext>
                </a:extLst>
              </p:cNvPr>
              <p:cNvGrpSpPr/>
              <p:nvPr/>
            </p:nvGrpSpPr>
            <p:grpSpPr>
              <a:xfrm>
                <a:off x="7299081" y="4091135"/>
                <a:ext cx="1028487" cy="828755"/>
                <a:chOff x="3718041" y="1988652"/>
                <a:chExt cx="943118" cy="759963"/>
              </a:xfrm>
            </p:grpSpPr>
            <p:sp>
              <p:nvSpPr>
                <p:cNvPr id="8" name="Oval 7">
                  <a:extLst>
                    <a:ext uri="{FF2B5EF4-FFF2-40B4-BE49-F238E27FC236}">
                      <a16:creationId xmlns:a16="http://schemas.microsoft.com/office/drawing/2014/main" id="{B00559C9-1A65-4889-8952-58355311472C}"/>
                    </a:ext>
                  </a:extLst>
                </p:cNvPr>
                <p:cNvSpPr/>
                <p:nvPr/>
              </p:nvSpPr>
              <p:spPr>
                <a:xfrm>
                  <a:off x="4050790" y="2138246"/>
                  <a:ext cx="610369" cy="610369"/>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cxnSp>
              <p:nvCxnSpPr>
                <p:cNvPr id="9" name="Straight Connector 8">
                  <a:extLst>
                    <a:ext uri="{FF2B5EF4-FFF2-40B4-BE49-F238E27FC236}">
                      <a16:creationId xmlns:a16="http://schemas.microsoft.com/office/drawing/2014/main" id="{A5BBE118-71F7-4237-B064-A92BAD48BA02}"/>
                    </a:ext>
                  </a:extLst>
                </p:cNvPr>
                <p:cNvCxnSpPr>
                  <a:cxnSpLocks/>
                  <a:stCxn id="8" idx="1"/>
                </p:cNvCxnSpPr>
                <p:nvPr/>
              </p:nvCxnSpPr>
              <p:spPr>
                <a:xfrm flipH="1" flipV="1">
                  <a:off x="3718041" y="1988652"/>
                  <a:ext cx="422135" cy="238982"/>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23402B99-C4AF-4653-B64E-28C76D42BD93}"/>
                  </a:ext>
                </a:extLst>
              </p:cNvPr>
              <p:cNvSpPr txBox="1"/>
              <p:nvPr/>
            </p:nvSpPr>
            <p:spPr>
              <a:xfrm>
                <a:off x="7880874" y="4391423"/>
                <a:ext cx="245351"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B</a:t>
                </a:r>
                <a:endParaRPr lang="ko-KR" altLang="en-US" sz="2000" b="1" dirty="0">
                  <a:solidFill>
                    <a:schemeClr val="bg1"/>
                  </a:solidFill>
                  <a:cs typeface="Arial" pitchFamily="34" charset="0"/>
                </a:endParaRPr>
              </a:p>
            </p:txBody>
          </p:sp>
        </p:grpSp>
        <p:grpSp>
          <p:nvGrpSpPr>
            <p:cNvPr id="12" name="Group 11">
              <a:extLst>
                <a:ext uri="{FF2B5EF4-FFF2-40B4-BE49-F238E27FC236}">
                  <a16:creationId xmlns:a16="http://schemas.microsoft.com/office/drawing/2014/main" id="{14FB5F17-1A27-6012-30F8-147C65A72110}"/>
                </a:ext>
              </a:extLst>
            </p:cNvPr>
            <p:cNvGrpSpPr/>
            <p:nvPr/>
          </p:nvGrpSpPr>
          <p:grpSpPr>
            <a:xfrm>
              <a:off x="9860612" y="2985415"/>
              <a:ext cx="1715133" cy="791971"/>
              <a:chOff x="9439988" y="3305455"/>
              <a:chExt cx="1715133" cy="791971"/>
            </a:xfrm>
          </p:grpSpPr>
          <p:grpSp>
            <p:nvGrpSpPr>
              <p:cNvPr id="13" name="Group 12">
                <a:extLst>
                  <a:ext uri="{FF2B5EF4-FFF2-40B4-BE49-F238E27FC236}">
                    <a16:creationId xmlns:a16="http://schemas.microsoft.com/office/drawing/2014/main" id="{3F6C5B78-3D12-4ABD-B08F-78493B27464E}"/>
                  </a:ext>
                </a:extLst>
              </p:cNvPr>
              <p:cNvGrpSpPr/>
              <p:nvPr/>
            </p:nvGrpSpPr>
            <p:grpSpPr>
              <a:xfrm>
                <a:off x="9439988" y="3305455"/>
                <a:ext cx="1715133" cy="791971"/>
                <a:chOff x="2926735" y="2053012"/>
                <a:chExt cx="1572770" cy="726232"/>
              </a:xfrm>
            </p:grpSpPr>
            <p:sp>
              <p:nvSpPr>
                <p:cNvPr id="14" name="Oval 13">
                  <a:extLst>
                    <a:ext uri="{FF2B5EF4-FFF2-40B4-BE49-F238E27FC236}">
                      <a16:creationId xmlns:a16="http://schemas.microsoft.com/office/drawing/2014/main" id="{B7DB7264-5B08-4411-A9DD-31C03D57A071}"/>
                    </a:ext>
                  </a:extLst>
                </p:cNvPr>
                <p:cNvSpPr/>
                <p:nvPr/>
              </p:nvSpPr>
              <p:spPr>
                <a:xfrm>
                  <a:off x="3889136" y="2168875"/>
                  <a:ext cx="610369" cy="61036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cxnSp>
              <p:nvCxnSpPr>
                <p:cNvPr id="15" name="Straight Connector 14">
                  <a:extLst>
                    <a:ext uri="{FF2B5EF4-FFF2-40B4-BE49-F238E27FC236}">
                      <a16:creationId xmlns:a16="http://schemas.microsoft.com/office/drawing/2014/main" id="{C80DB1D7-67B3-4B5B-BF90-56F3E0076640}"/>
                    </a:ext>
                  </a:extLst>
                </p:cNvPr>
                <p:cNvCxnSpPr>
                  <a:cxnSpLocks/>
                  <a:stCxn id="14" idx="1"/>
                </p:cNvCxnSpPr>
                <p:nvPr/>
              </p:nvCxnSpPr>
              <p:spPr>
                <a:xfrm flipH="1" flipV="1">
                  <a:off x="2926735" y="2053012"/>
                  <a:ext cx="1051787" cy="20525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A4108B89-9430-4A6E-9222-89A2AB4E4A75}"/>
                  </a:ext>
                </a:extLst>
              </p:cNvPr>
              <p:cNvSpPr txBox="1"/>
              <p:nvPr/>
            </p:nvSpPr>
            <p:spPr>
              <a:xfrm>
                <a:off x="10708430" y="3568963"/>
                <a:ext cx="245351"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C</a:t>
                </a:r>
                <a:endParaRPr lang="ko-KR" altLang="en-US" sz="2000" b="1" dirty="0">
                  <a:solidFill>
                    <a:schemeClr val="bg1"/>
                  </a:solidFill>
                  <a:cs typeface="Arial" pitchFamily="34" charset="0"/>
                </a:endParaRPr>
              </a:p>
            </p:txBody>
          </p:sp>
        </p:grpSp>
        <p:grpSp>
          <p:nvGrpSpPr>
            <p:cNvPr id="155" name="Group 154">
              <a:extLst>
                <a:ext uri="{FF2B5EF4-FFF2-40B4-BE49-F238E27FC236}">
                  <a16:creationId xmlns:a16="http://schemas.microsoft.com/office/drawing/2014/main" id="{4F7C52EA-3AB6-6B97-027A-2535DC6BAD56}"/>
                </a:ext>
              </a:extLst>
            </p:cNvPr>
            <p:cNvGrpSpPr/>
            <p:nvPr/>
          </p:nvGrpSpPr>
          <p:grpSpPr>
            <a:xfrm>
              <a:off x="8612917" y="1947386"/>
              <a:ext cx="665619" cy="1276031"/>
              <a:chOff x="8283733" y="1810226"/>
              <a:chExt cx="665619" cy="1276031"/>
            </a:xfrm>
          </p:grpSpPr>
          <p:grpSp>
            <p:nvGrpSpPr>
              <p:cNvPr id="163" name="Group 162">
                <a:extLst>
                  <a:ext uri="{FF2B5EF4-FFF2-40B4-BE49-F238E27FC236}">
                    <a16:creationId xmlns:a16="http://schemas.microsoft.com/office/drawing/2014/main" id="{01CDF842-5C65-4C21-BC15-DA4012527C97}"/>
                  </a:ext>
                </a:extLst>
              </p:cNvPr>
              <p:cNvGrpSpPr/>
              <p:nvPr/>
            </p:nvGrpSpPr>
            <p:grpSpPr>
              <a:xfrm>
                <a:off x="8283733" y="1810226"/>
                <a:ext cx="665619" cy="1276031"/>
                <a:chOff x="8283733" y="1810225"/>
                <a:chExt cx="665619" cy="1276031"/>
              </a:xfrm>
            </p:grpSpPr>
            <p:sp>
              <p:nvSpPr>
                <p:cNvPr id="11" name="Oval 10">
                  <a:extLst>
                    <a:ext uri="{FF2B5EF4-FFF2-40B4-BE49-F238E27FC236}">
                      <a16:creationId xmlns:a16="http://schemas.microsoft.com/office/drawing/2014/main" id="{6B9427CA-F523-4B6A-9A86-515FEAF38242}"/>
                    </a:ext>
                  </a:extLst>
                </p:cNvPr>
                <p:cNvSpPr/>
                <p:nvPr/>
              </p:nvSpPr>
              <p:spPr>
                <a:xfrm>
                  <a:off x="8283733" y="1810225"/>
                  <a:ext cx="665619" cy="66561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cxnSp>
              <p:nvCxnSpPr>
                <p:cNvPr id="161" name="Straight Connector 160">
                  <a:extLst>
                    <a:ext uri="{FF2B5EF4-FFF2-40B4-BE49-F238E27FC236}">
                      <a16:creationId xmlns:a16="http://schemas.microsoft.com/office/drawing/2014/main" id="{7B4D56E6-F7EB-47D3-A97A-A3107F7FCE62}"/>
                    </a:ext>
                  </a:extLst>
                </p:cNvPr>
                <p:cNvCxnSpPr>
                  <a:cxnSpLocks/>
                  <a:stCxn id="11" idx="4"/>
                </p:cNvCxnSpPr>
                <p:nvPr/>
              </p:nvCxnSpPr>
              <p:spPr>
                <a:xfrm flipH="1">
                  <a:off x="8576817" y="2475844"/>
                  <a:ext cx="39726" cy="610412"/>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1587A7D4-2202-466F-B282-47F2735E91E7}"/>
                  </a:ext>
                </a:extLst>
              </p:cNvPr>
              <p:cNvSpPr txBox="1"/>
              <p:nvPr/>
            </p:nvSpPr>
            <p:spPr>
              <a:xfrm>
                <a:off x="8520703" y="1951659"/>
                <a:ext cx="191676" cy="400110"/>
              </a:xfrm>
              <a:prstGeom prst="rect">
                <a:avLst/>
              </a:prstGeom>
              <a:noFill/>
            </p:spPr>
            <p:txBody>
              <a:bodyPr wrap="square" rtlCol="0">
                <a:spAutoFit/>
              </a:bodyPr>
              <a:lstStyle/>
              <a:p>
                <a:pPr algn="ctr"/>
                <a:r>
                  <a:rPr lang="en-US" altLang="ko-KR" sz="2000" b="1" dirty="0">
                    <a:solidFill>
                      <a:schemeClr val="bg1"/>
                    </a:solidFill>
                    <a:cs typeface="Arial" pitchFamily="34" charset="0"/>
                  </a:rPr>
                  <a:t>D</a:t>
                </a:r>
                <a:endParaRPr lang="ko-KR" altLang="en-US" sz="2000" b="1" dirty="0">
                  <a:solidFill>
                    <a:schemeClr val="bg1"/>
                  </a:solidFill>
                  <a:cs typeface="Arial" pitchFamily="34" charset="0"/>
                </a:endParaRPr>
              </a:p>
            </p:txBody>
          </p:sp>
        </p:grpSp>
      </p:grpSp>
    </p:spTree>
    <p:extLst>
      <p:ext uri="{BB962C8B-B14F-4D97-AF65-F5344CB8AC3E}">
        <p14:creationId xmlns:p14="http://schemas.microsoft.com/office/powerpoint/2010/main" val="62469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j-cs"/>
              </a:rPr>
              <a:t>اینفوگرافیک</a:t>
            </a:r>
            <a:r>
              <a:rPr lang="fa-IR" b="1" dirty="0">
                <a:cs typeface="+mj-cs"/>
              </a:rPr>
              <a:t> هفت</a:t>
            </a:r>
            <a:endParaRPr lang="en-US" b="1" dirty="0">
              <a:cs typeface="+mj-cs"/>
            </a:endParaRPr>
          </a:p>
        </p:txBody>
      </p:sp>
      <p:grpSp>
        <p:nvGrpSpPr>
          <p:cNvPr id="3" name="Group 2">
            <a:extLst>
              <a:ext uri="{FF2B5EF4-FFF2-40B4-BE49-F238E27FC236}">
                <a16:creationId xmlns:a16="http://schemas.microsoft.com/office/drawing/2014/main" id="{9531F27D-977F-4DC0-995D-EBB99F908856}"/>
              </a:ext>
            </a:extLst>
          </p:cNvPr>
          <p:cNvGrpSpPr/>
          <p:nvPr/>
        </p:nvGrpSpPr>
        <p:grpSpPr>
          <a:xfrm>
            <a:off x="1083769" y="1972549"/>
            <a:ext cx="2552401" cy="2137656"/>
            <a:chOff x="2177069" y="2506721"/>
            <a:chExt cx="2552401" cy="2137656"/>
          </a:xfrm>
        </p:grpSpPr>
        <p:grpSp>
          <p:nvGrpSpPr>
            <p:cNvPr id="4" name="Group 3">
              <a:extLst>
                <a:ext uri="{FF2B5EF4-FFF2-40B4-BE49-F238E27FC236}">
                  <a16:creationId xmlns:a16="http://schemas.microsoft.com/office/drawing/2014/main" id="{E909557A-87E9-4F98-ABFB-0250FE3B7366}"/>
                </a:ext>
              </a:extLst>
            </p:cNvPr>
            <p:cNvGrpSpPr/>
            <p:nvPr/>
          </p:nvGrpSpPr>
          <p:grpSpPr>
            <a:xfrm>
              <a:off x="2715048" y="2506721"/>
              <a:ext cx="1476444" cy="1476444"/>
              <a:chOff x="2715048" y="2506721"/>
              <a:chExt cx="1476444" cy="1476444"/>
            </a:xfrm>
          </p:grpSpPr>
          <p:sp>
            <p:nvSpPr>
              <p:cNvPr id="6" name="Teardrop 14">
                <a:extLst>
                  <a:ext uri="{FF2B5EF4-FFF2-40B4-BE49-F238E27FC236}">
                    <a16:creationId xmlns:a16="http://schemas.microsoft.com/office/drawing/2014/main" id="{EB6F0441-7EDB-4EB7-BC21-1B1CE120CE9B}"/>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65A7BE7-9AC1-443C-B1D3-229CC7511104}"/>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F1955F1E-3914-4F1D-9B16-C6DAE4367675}"/>
                </a:ext>
              </a:extLst>
            </p:cNvPr>
            <p:cNvSpPr/>
            <p:nvPr/>
          </p:nvSpPr>
          <p:spPr>
            <a:xfrm flipV="1">
              <a:off x="2177069" y="4257232"/>
              <a:ext cx="2552401" cy="387145"/>
            </a:xfrm>
            <a:prstGeom prst="ellipse">
              <a:avLst/>
            </a:prstGeom>
            <a:solidFill>
              <a:schemeClr val="tx1">
                <a:lumMod val="75000"/>
                <a:lumOff val="25000"/>
                <a:alpha val="2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8" name="Group 7">
            <a:extLst>
              <a:ext uri="{FF2B5EF4-FFF2-40B4-BE49-F238E27FC236}">
                <a16:creationId xmlns:a16="http://schemas.microsoft.com/office/drawing/2014/main" id="{34531794-24A5-4389-B896-CA083C403123}"/>
              </a:ext>
            </a:extLst>
          </p:cNvPr>
          <p:cNvGrpSpPr/>
          <p:nvPr/>
        </p:nvGrpSpPr>
        <p:grpSpPr>
          <a:xfrm>
            <a:off x="3583009" y="1972549"/>
            <a:ext cx="2552401" cy="2137656"/>
            <a:chOff x="2177069" y="2506721"/>
            <a:chExt cx="2552401" cy="2137656"/>
          </a:xfrm>
        </p:grpSpPr>
        <p:grpSp>
          <p:nvGrpSpPr>
            <p:cNvPr id="9" name="Group 8">
              <a:extLst>
                <a:ext uri="{FF2B5EF4-FFF2-40B4-BE49-F238E27FC236}">
                  <a16:creationId xmlns:a16="http://schemas.microsoft.com/office/drawing/2014/main" id="{DE59FE33-A226-4626-B16F-5BEE60207BDC}"/>
                </a:ext>
              </a:extLst>
            </p:cNvPr>
            <p:cNvGrpSpPr/>
            <p:nvPr/>
          </p:nvGrpSpPr>
          <p:grpSpPr>
            <a:xfrm>
              <a:off x="2715048" y="2506721"/>
              <a:ext cx="1476444" cy="1476444"/>
              <a:chOff x="2715048" y="2506721"/>
              <a:chExt cx="1476444" cy="1476444"/>
            </a:xfrm>
          </p:grpSpPr>
          <p:sp>
            <p:nvSpPr>
              <p:cNvPr id="11" name="Teardrop 14">
                <a:extLst>
                  <a:ext uri="{FF2B5EF4-FFF2-40B4-BE49-F238E27FC236}">
                    <a16:creationId xmlns:a16="http://schemas.microsoft.com/office/drawing/2014/main" id="{3B3AF3F8-0441-41E8-B3E7-7E9B45C7B4C9}"/>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D9F98A-8EB2-45FB-95CD-2349D573F01B}"/>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BFC10FA9-7306-43BD-B044-065096F60F08}"/>
                </a:ext>
              </a:extLst>
            </p:cNvPr>
            <p:cNvSpPr/>
            <p:nvPr/>
          </p:nvSpPr>
          <p:spPr>
            <a:xfrm flipV="1">
              <a:off x="2177069" y="4257232"/>
              <a:ext cx="2552401" cy="387145"/>
            </a:xfrm>
            <a:prstGeom prst="ellipse">
              <a:avLst/>
            </a:prstGeom>
            <a:solidFill>
              <a:schemeClr val="tx1">
                <a:lumMod val="75000"/>
                <a:lumOff val="25000"/>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3" name="Group 12">
            <a:extLst>
              <a:ext uri="{FF2B5EF4-FFF2-40B4-BE49-F238E27FC236}">
                <a16:creationId xmlns:a16="http://schemas.microsoft.com/office/drawing/2014/main" id="{FDDF7885-CB14-4665-A2C7-BF36D2AB1450}"/>
              </a:ext>
            </a:extLst>
          </p:cNvPr>
          <p:cNvGrpSpPr/>
          <p:nvPr/>
        </p:nvGrpSpPr>
        <p:grpSpPr>
          <a:xfrm>
            <a:off x="6082250" y="1972549"/>
            <a:ext cx="2552401" cy="2137656"/>
            <a:chOff x="2177069" y="2506721"/>
            <a:chExt cx="2552401" cy="2137656"/>
          </a:xfrm>
        </p:grpSpPr>
        <p:grpSp>
          <p:nvGrpSpPr>
            <p:cNvPr id="14" name="Group 13">
              <a:extLst>
                <a:ext uri="{FF2B5EF4-FFF2-40B4-BE49-F238E27FC236}">
                  <a16:creationId xmlns:a16="http://schemas.microsoft.com/office/drawing/2014/main" id="{2E7DB362-D042-4685-B3EB-72AFF3F0B8D9}"/>
                </a:ext>
              </a:extLst>
            </p:cNvPr>
            <p:cNvGrpSpPr/>
            <p:nvPr/>
          </p:nvGrpSpPr>
          <p:grpSpPr>
            <a:xfrm>
              <a:off x="2715048" y="2506721"/>
              <a:ext cx="1476444" cy="1476444"/>
              <a:chOff x="2715048" y="2506721"/>
              <a:chExt cx="1476444" cy="1476444"/>
            </a:xfrm>
          </p:grpSpPr>
          <p:sp>
            <p:nvSpPr>
              <p:cNvPr id="16" name="Teardrop 14">
                <a:extLst>
                  <a:ext uri="{FF2B5EF4-FFF2-40B4-BE49-F238E27FC236}">
                    <a16:creationId xmlns:a16="http://schemas.microsoft.com/office/drawing/2014/main" id="{13D14031-A21E-4DA2-A61C-7CC5B9F70DF3}"/>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8741B2-B2D0-4732-959F-CC197D0FA56F}"/>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5BE3617-4A61-4271-A842-B9C4B35AEC98}"/>
                </a:ext>
              </a:extLst>
            </p:cNvPr>
            <p:cNvSpPr/>
            <p:nvPr/>
          </p:nvSpPr>
          <p:spPr>
            <a:xfrm flipV="1">
              <a:off x="2177069" y="4257232"/>
              <a:ext cx="2552401" cy="387145"/>
            </a:xfrm>
            <a:prstGeom prst="ellipse">
              <a:avLst/>
            </a:prstGeom>
            <a:solidFill>
              <a:schemeClr val="tx1">
                <a:lumMod val="75000"/>
                <a:lumOff val="25000"/>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8" name="Group 17">
            <a:extLst>
              <a:ext uri="{FF2B5EF4-FFF2-40B4-BE49-F238E27FC236}">
                <a16:creationId xmlns:a16="http://schemas.microsoft.com/office/drawing/2014/main" id="{65466195-0958-4EAC-8A1C-E7D3565CC601}"/>
              </a:ext>
            </a:extLst>
          </p:cNvPr>
          <p:cNvGrpSpPr/>
          <p:nvPr/>
        </p:nvGrpSpPr>
        <p:grpSpPr>
          <a:xfrm>
            <a:off x="8581492" y="1972549"/>
            <a:ext cx="2552401" cy="2137656"/>
            <a:chOff x="2177069" y="2506721"/>
            <a:chExt cx="2552401" cy="2137656"/>
          </a:xfrm>
        </p:grpSpPr>
        <p:grpSp>
          <p:nvGrpSpPr>
            <p:cNvPr id="19" name="Group 18">
              <a:extLst>
                <a:ext uri="{FF2B5EF4-FFF2-40B4-BE49-F238E27FC236}">
                  <a16:creationId xmlns:a16="http://schemas.microsoft.com/office/drawing/2014/main" id="{36040BFA-3E22-408B-8CB6-F84F8AB14AD6}"/>
                </a:ext>
              </a:extLst>
            </p:cNvPr>
            <p:cNvGrpSpPr/>
            <p:nvPr/>
          </p:nvGrpSpPr>
          <p:grpSpPr>
            <a:xfrm>
              <a:off x="2715048" y="2506721"/>
              <a:ext cx="1476444" cy="1476444"/>
              <a:chOff x="2715048" y="2506721"/>
              <a:chExt cx="1476444" cy="1476444"/>
            </a:xfrm>
          </p:grpSpPr>
          <p:sp>
            <p:nvSpPr>
              <p:cNvPr id="21" name="Teardrop 14">
                <a:extLst>
                  <a:ext uri="{FF2B5EF4-FFF2-40B4-BE49-F238E27FC236}">
                    <a16:creationId xmlns:a16="http://schemas.microsoft.com/office/drawing/2014/main" id="{9E6CE711-89FA-4B62-A641-5AB8C7797045}"/>
                  </a:ext>
                </a:extLst>
              </p:cNvPr>
              <p:cNvSpPr/>
              <p:nvPr/>
            </p:nvSpPr>
            <p:spPr>
              <a:xfrm rot="8100000">
                <a:off x="2715048" y="2506721"/>
                <a:ext cx="1476444" cy="1476444"/>
              </a:xfrm>
              <a:custGeom>
                <a:avLst/>
                <a:gdLst>
                  <a:gd name="connsiteX0" fmla="*/ 0 w 1237749"/>
                  <a:gd name="connsiteY0" fmla="*/ 618875 h 1237749"/>
                  <a:gd name="connsiteX1" fmla="*/ 618875 w 1237749"/>
                  <a:gd name="connsiteY1" fmla="*/ 0 h 1237749"/>
                  <a:gd name="connsiteX2" fmla="*/ 1476443 w 1237749"/>
                  <a:gd name="connsiteY2" fmla="*/ -238694 h 1237749"/>
                  <a:gd name="connsiteX3" fmla="*/ 1237749 w 1237749"/>
                  <a:gd name="connsiteY3" fmla="*/ 618875 h 1237749"/>
                  <a:gd name="connsiteX4" fmla="*/ 618874 w 1237749"/>
                  <a:gd name="connsiteY4" fmla="*/ 1237750 h 1237749"/>
                  <a:gd name="connsiteX5" fmla="*/ -1 w 1237749"/>
                  <a:gd name="connsiteY5" fmla="*/ 618875 h 1237749"/>
                  <a:gd name="connsiteX6" fmla="*/ 0 w 1237749"/>
                  <a:gd name="connsiteY6" fmla="*/ 618875 h 1237749"/>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 name="connsiteX0" fmla="*/ 1 w 1476444"/>
                  <a:gd name="connsiteY0" fmla="*/ 857569 h 1476444"/>
                  <a:gd name="connsiteX1" fmla="*/ 618876 w 1476444"/>
                  <a:gd name="connsiteY1" fmla="*/ 238694 h 1476444"/>
                  <a:gd name="connsiteX2" fmla="*/ 1476444 w 1476444"/>
                  <a:gd name="connsiteY2" fmla="*/ 0 h 1476444"/>
                  <a:gd name="connsiteX3" fmla="*/ 1237750 w 1476444"/>
                  <a:gd name="connsiteY3" fmla="*/ 857569 h 1476444"/>
                  <a:gd name="connsiteX4" fmla="*/ 618875 w 1476444"/>
                  <a:gd name="connsiteY4" fmla="*/ 1476444 h 1476444"/>
                  <a:gd name="connsiteX5" fmla="*/ 0 w 1476444"/>
                  <a:gd name="connsiteY5" fmla="*/ 857569 h 1476444"/>
                  <a:gd name="connsiteX6" fmla="*/ 1 w 1476444"/>
                  <a:gd name="connsiteY6" fmla="*/ 857569 h 14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444" h="1476444">
                    <a:moveTo>
                      <a:pt x="1" y="857569"/>
                    </a:moveTo>
                    <a:cubicBezTo>
                      <a:pt x="1" y="515774"/>
                      <a:pt x="224685" y="327981"/>
                      <a:pt x="618876" y="238694"/>
                    </a:cubicBezTo>
                    <a:cubicBezTo>
                      <a:pt x="900377" y="174932"/>
                      <a:pt x="1148421" y="116962"/>
                      <a:pt x="1476444" y="0"/>
                    </a:cubicBezTo>
                    <a:cubicBezTo>
                      <a:pt x="1359484" y="328024"/>
                      <a:pt x="1322086" y="543600"/>
                      <a:pt x="1237750" y="857569"/>
                    </a:cubicBezTo>
                    <a:cubicBezTo>
                      <a:pt x="1149083" y="1187663"/>
                      <a:pt x="960670" y="1476444"/>
                      <a:pt x="618875" y="1476444"/>
                    </a:cubicBezTo>
                    <a:cubicBezTo>
                      <a:pt x="277080" y="1476444"/>
                      <a:pt x="0" y="1199364"/>
                      <a:pt x="0" y="857569"/>
                    </a:cubicBezTo>
                    <a:lnTo>
                      <a:pt x="1" y="85756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FD7F9E-22FB-4C9A-9712-99CCF8106D2F}"/>
                  </a:ext>
                </a:extLst>
              </p:cNvPr>
              <p:cNvSpPr/>
              <p:nvPr/>
            </p:nvSpPr>
            <p:spPr>
              <a:xfrm>
                <a:off x="2946374" y="2558747"/>
                <a:ext cx="1019339" cy="10193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D3312B37-0E56-4F3E-B7C2-A6972DBB2BC0}"/>
                </a:ext>
              </a:extLst>
            </p:cNvPr>
            <p:cNvSpPr/>
            <p:nvPr/>
          </p:nvSpPr>
          <p:spPr>
            <a:xfrm flipV="1">
              <a:off x="2177069" y="4257232"/>
              <a:ext cx="2552401" cy="387145"/>
            </a:xfrm>
            <a:prstGeom prst="ellipse">
              <a:avLst/>
            </a:prstGeom>
            <a:solidFill>
              <a:schemeClr val="tx1">
                <a:lumMod val="75000"/>
                <a:lumOff val="25000"/>
                <a:alpha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3" name="Rectangle 16">
            <a:extLst>
              <a:ext uri="{FF2B5EF4-FFF2-40B4-BE49-F238E27FC236}">
                <a16:creationId xmlns:a16="http://schemas.microsoft.com/office/drawing/2014/main" id="{9FAE322E-1271-428C-B04F-7D190E6CC8B0}"/>
              </a:ext>
            </a:extLst>
          </p:cNvPr>
          <p:cNvSpPr/>
          <p:nvPr/>
        </p:nvSpPr>
        <p:spPr>
          <a:xfrm rot="2700000">
            <a:off x="4741445" y="2263136"/>
            <a:ext cx="301560" cy="54064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4" name="Rectangle 9">
            <a:extLst>
              <a:ext uri="{FF2B5EF4-FFF2-40B4-BE49-F238E27FC236}">
                <a16:creationId xmlns:a16="http://schemas.microsoft.com/office/drawing/2014/main" id="{9C1C0DF2-27B6-4C24-B96D-6DF98CB81C84}"/>
              </a:ext>
            </a:extLst>
          </p:cNvPr>
          <p:cNvSpPr/>
          <p:nvPr/>
        </p:nvSpPr>
        <p:spPr>
          <a:xfrm>
            <a:off x="2195235" y="2358586"/>
            <a:ext cx="373620" cy="34974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5" name="Oval 21">
            <a:extLst>
              <a:ext uri="{FF2B5EF4-FFF2-40B4-BE49-F238E27FC236}">
                <a16:creationId xmlns:a16="http://schemas.microsoft.com/office/drawing/2014/main" id="{2950F3B1-244B-4B4A-93BA-9DE77832AA0D}"/>
              </a:ext>
            </a:extLst>
          </p:cNvPr>
          <p:cNvSpPr>
            <a:spLocks noChangeAspect="1"/>
          </p:cNvSpPr>
          <p:nvPr/>
        </p:nvSpPr>
        <p:spPr>
          <a:xfrm>
            <a:off x="9656585" y="2302757"/>
            <a:ext cx="402212" cy="40557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Rounded Rectangle 5">
            <a:extLst>
              <a:ext uri="{FF2B5EF4-FFF2-40B4-BE49-F238E27FC236}">
                <a16:creationId xmlns:a16="http://schemas.microsoft.com/office/drawing/2014/main" id="{5EB0D7F7-6175-4652-8B21-B22B7855F8D2}"/>
              </a:ext>
            </a:extLst>
          </p:cNvPr>
          <p:cNvSpPr/>
          <p:nvPr/>
        </p:nvSpPr>
        <p:spPr>
          <a:xfrm flipH="1">
            <a:off x="7133452" y="2358585"/>
            <a:ext cx="449995" cy="37121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36" name="Group 35">
            <a:extLst>
              <a:ext uri="{FF2B5EF4-FFF2-40B4-BE49-F238E27FC236}">
                <a16:creationId xmlns:a16="http://schemas.microsoft.com/office/drawing/2014/main" id="{4A75BE41-4AB4-492B-A99B-DDDCEB65ADE4}"/>
              </a:ext>
            </a:extLst>
          </p:cNvPr>
          <p:cNvGrpSpPr/>
          <p:nvPr/>
        </p:nvGrpSpPr>
        <p:grpSpPr>
          <a:xfrm>
            <a:off x="8922099" y="4225309"/>
            <a:ext cx="1871183" cy="1157867"/>
            <a:chOff x="862535" y="3510926"/>
            <a:chExt cx="1563024" cy="1157868"/>
          </a:xfrm>
        </p:grpSpPr>
        <p:sp>
          <p:nvSpPr>
            <p:cNvPr id="37" name="TextBox 36">
              <a:extLst>
                <a:ext uri="{FF2B5EF4-FFF2-40B4-BE49-F238E27FC236}">
                  <a16:creationId xmlns:a16="http://schemas.microsoft.com/office/drawing/2014/main" id="{1D2D4CE1-AFCD-48C9-A2B0-A56931A24F57}"/>
                </a:ext>
              </a:extLst>
            </p:cNvPr>
            <p:cNvSpPr txBox="1"/>
            <p:nvPr/>
          </p:nvSpPr>
          <p:spPr>
            <a:xfrm>
              <a:off x="862535" y="3510926"/>
              <a:ext cx="1563024" cy="338554"/>
            </a:xfrm>
            <a:prstGeom prst="rect">
              <a:avLst/>
            </a:prstGeom>
            <a:noFill/>
          </p:spPr>
          <p:txBody>
            <a:bodyPr wrap="square" rtlCol="0" anchor="ctr">
              <a:spAutoFit/>
            </a:bodyPr>
            <a:lstStyle/>
            <a:p>
              <a:pPr algn="ctr"/>
              <a:r>
                <a:rPr lang="fa-IR" altLang="ko-KR" sz="1600" b="1" dirty="0">
                  <a:solidFill>
                    <a:schemeClr val="tx1">
                      <a:lumMod val="85000"/>
                      <a:lumOff val="15000"/>
                    </a:schemeClr>
                  </a:solidFill>
                </a:rPr>
                <a:t>عنوان</a:t>
              </a:r>
              <a:endParaRPr lang="ko-KR" altLang="en-US" sz="1600" b="1" dirty="0">
                <a:solidFill>
                  <a:schemeClr val="tx1">
                    <a:lumMod val="85000"/>
                    <a:lumOff val="15000"/>
                  </a:schemeClr>
                </a:solidFill>
              </a:endParaRPr>
            </a:p>
          </p:txBody>
        </p:sp>
        <p:sp>
          <p:nvSpPr>
            <p:cNvPr id="38" name="TextBox 37">
              <a:extLst>
                <a:ext uri="{FF2B5EF4-FFF2-40B4-BE49-F238E27FC236}">
                  <a16:creationId xmlns:a16="http://schemas.microsoft.com/office/drawing/2014/main" id="{054331DB-E3F9-4288-A15B-D179C04FCEB3}"/>
                </a:ext>
              </a:extLst>
            </p:cNvPr>
            <p:cNvSpPr txBox="1"/>
            <p:nvPr/>
          </p:nvSpPr>
          <p:spPr>
            <a:xfrm>
              <a:off x="862535" y="3837796"/>
              <a:ext cx="1563024" cy="830998"/>
            </a:xfrm>
            <a:prstGeom prst="rect">
              <a:avLst/>
            </a:prstGeom>
            <a:noFill/>
          </p:spPr>
          <p:txBody>
            <a:bodyPr wrap="square" rtlCol="0">
              <a:spAutoFit/>
            </a:bodyPr>
            <a:lstStyle/>
            <a:p>
              <a:pPr algn="ctr"/>
              <a:r>
                <a:rPr lang="fa-IR" altLang="ko-KR" sz="1200" dirty="0">
                  <a:solidFill>
                    <a:schemeClr val="tx1">
                      <a:lumMod val="85000"/>
                      <a:lumOff val="15000"/>
                    </a:schemeClr>
                  </a:solidFill>
                </a:rPr>
                <a:t>توضیحات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توصیحات</a:t>
              </a:r>
              <a:endParaRPr lang="fa-IR" altLang="ko-KR" sz="1200" dirty="0">
                <a:solidFill>
                  <a:schemeClr val="tx1">
                    <a:lumMod val="85000"/>
                    <a:lumOff val="15000"/>
                  </a:schemeClr>
                </a:solidFill>
              </a:endParaRPr>
            </a:p>
          </p:txBody>
        </p:sp>
      </p:grpSp>
      <p:grpSp>
        <p:nvGrpSpPr>
          <p:cNvPr id="39" name="Group 38">
            <a:extLst>
              <a:ext uri="{FF2B5EF4-FFF2-40B4-BE49-F238E27FC236}">
                <a16:creationId xmlns:a16="http://schemas.microsoft.com/office/drawing/2014/main" id="{550AA8DC-9DFE-EDBE-3419-3496D6B5B034}"/>
              </a:ext>
            </a:extLst>
          </p:cNvPr>
          <p:cNvGrpSpPr/>
          <p:nvPr/>
        </p:nvGrpSpPr>
        <p:grpSpPr>
          <a:xfrm>
            <a:off x="6422857" y="4225309"/>
            <a:ext cx="1871183" cy="1157867"/>
            <a:chOff x="862535" y="3510926"/>
            <a:chExt cx="1563024" cy="1157868"/>
          </a:xfrm>
        </p:grpSpPr>
        <p:sp>
          <p:nvSpPr>
            <p:cNvPr id="40" name="TextBox 39">
              <a:extLst>
                <a:ext uri="{FF2B5EF4-FFF2-40B4-BE49-F238E27FC236}">
                  <a16:creationId xmlns:a16="http://schemas.microsoft.com/office/drawing/2014/main" id="{DFB8A1D7-5EE1-048D-A236-5FF9059E198F}"/>
                </a:ext>
              </a:extLst>
            </p:cNvPr>
            <p:cNvSpPr txBox="1"/>
            <p:nvPr/>
          </p:nvSpPr>
          <p:spPr>
            <a:xfrm>
              <a:off x="862535" y="3510926"/>
              <a:ext cx="1563024" cy="338554"/>
            </a:xfrm>
            <a:prstGeom prst="rect">
              <a:avLst/>
            </a:prstGeom>
            <a:noFill/>
          </p:spPr>
          <p:txBody>
            <a:bodyPr wrap="square" rtlCol="0" anchor="ctr">
              <a:spAutoFit/>
            </a:bodyPr>
            <a:lstStyle/>
            <a:p>
              <a:pPr algn="ctr"/>
              <a:r>
                <a:rPr lang="fa-IR" altLang="ko-KR" sz="1600" b="1" dirty="0">
                  <a:solidFill>
                    <a:schemeClr val="tx1">
                      <a:lumMod val="85000"/>
                      <a:lumOff val="15000"/>
                    </a:schemeClr>
                  </a:solidFill>
                </a:rPr>
                <a:t>عنوان</a:t>
              </a:r>
              <a:endParaRPr lang="ko-KR" altLang="en-US" sz="1600" b="1" dirty="0">
                <a:solidFill>
                  <a:schemeClr val="tx1">
                    <a:lumMod val="85000"/>
                    <a:lumOff val="15000"/>
                  </a:schemeClr>
                </a:solidFill>
              </a:endParaRPr>
            </a:p>
          </p:txBody>
        </p:sp>
        <p:sp>
          <p:nvSpPr>
            <p:cNvPr id="41" name="TextBox 40">
              <a:extLst>
                <a:ext uri="{FF2B5EF4-FFF2-40B4-BE49-F238E27FC236}">
                  <a16:creationId xmlns:a16="http://schemas.microsoft.com/office/drawing/2014/main" id="{C8866EE9-8F31-3DC4-C1CE-093DAF564F34}"/>
                </a:ext>
              </a:extLst>
            </p:cNvPr>
            <p:cNvSpPr txBox="1"/>
            <p:nvPr/>
          </p:nvSpPr>
          <p:spPr>
            <a:xfrm>
              <a:off x="862535" y="3837796"/>
              <a:ext cx="1563024" cy="830998"/>
            </a:xfrm>
            <a:prstGeom prst="rect">
              <a:avLst/>
            </a:prstGeom>
            <a:noFill/>
          </p:spPr>
          <p:txBody>
            <a:bodyPr wrap="square" rtlCol="0">
              <a:spAutoFit/>
            </a:bodyPr>
            <a:lstStyle/>
            <a:p>
              <a:pPr algn="ctr"/>
              <a:r>
                <a:rPr lang="fa-IR" altLang="ko-KR" sz="1200" dirty="0">
                  <a:solidFill>
                    <a:schemeClr val="tx1">
                      <a:lumMod val="85000"/>
                      <a:lumOff val="15000"/>
                    </a:schemeClr>
                  </a:solidFill>
                </a:rPr>
                <a:t>توضیحات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توصیحات</a:t>
              </a:r>
              <a:endParaRPr lang="fa-IR" altLang="ko-KR" sz="1200" dirty="0">
                <a:solidFill>
                  <a:schemeClr val="tx1">
                    <a:lumMod val="85000"/>
                    <a:lumOff val="15000"/>
                  </a:schemeClr>
                </a:solidFill>
              </a:endParaRPr>
            </a:p>
          </p:txBody>
        </p:sp>
      </p:grpSp>
      <p:grpSp>
        <p:nvGrpSpPr>
          <p:cNvPr id="42" name="Group 41">
            <a:extLst>
              <a:ext uri="{FF2B5EF4-FFF2-40B4-BE49-F238E27FC236}">
                <a16:creationId xmlns:a16="http://schemas.microsoft.com/office/drawing/2014/main" id="{17CA05B2-FF4A-AE6E-A292-45C4834CA73F}"/>
              </a:ext>
            </a:extLst>
          </p:cNvPr>
          <p:cNvGrpSpPr/>
          <p:nvPr/>
        </p:nvGrpSpPr>
        <p:grpSpPr>
          <a:xfrm>
            <a:off x="3923617" y="4225309"/>
            <a:ext cx="1871183" cy="1157867"/>
            <a:chOff x="862535" y="3510926"/>
            <a:chExt cx="1563024" cy="1157868"/>
          </a:xfrm>
        </p:grpSpPr>
        <p:sp>
          <p:nvSpPr>
            <p:cNvPr id="43" name="TextBox 42">
              <a:extLst>
                <a:ext uri="{FF2B5EF4-FFF2-40B4-BE49-F238E27FC236}">
                  <a16:creationId xmlns:a16="http://schemas.microsoft.com/office/drawing/2014/main" id="{1656A893-54ED-93C8-0F8D-3E7D973FBDDF}"/>
                </a:ext>
              </a:extLst>
            </p:cNvPr>
            <p:cNvSpPr txBox="1"/>
            <p:nvPr/>
          </p:nvSpPr>
          <p:spPr>
            <a:xfrm>
              <a:off x="862535" y="3510926"/>
              <a:ext cx="1563024" cy="338554"/>
            </a:xfrm>
            <a:prstGeom prst="rect">
              <a:avLst/>
            </a:prstGeom>
            <a:noFill/>
          </p:spPr>
          <p:txBody>
            <a:bodyPr wrap="square" rtlCol="0" anchor="ctr">
              <a:spAutoFit/>
            </a:bodyPr>
            <a:lstStyle/>
            <a:p>
              <a:pPr algn="ctr"/>
              <a:r>
                <a:rPr lang="fa-IR" altLang="ko-KR" sz="1600" b="1" dirty="0">
                  <a:solidFill>
                    <a:schemeClr val="tx1">
                      <a:lumMod val="85000"/>
                      <a:lumOff val="15000"/>
                    </a:schemeClr>
                  </a:solidFill>
                </a:rPr>
                <a:t>عنوان</a:t>
              </a:r>
              <a:endParaRPr lang="ko-KR" altLang="en-US" sz="1600" b="1" dirty="0">
                <a:solidFill>
                  <a:schemeClr val="tx1">
                    <a:lumMod val="85000"/>
                    <a:lumOff val="15000"/>
                  </a:schemeClr>
                </a:solidFill>
              </a:endParaRPr>
            </a:p>
          </p:txBody>
        </p:sp>
        <p:sp>
          <p:nvSpPr>
            <p:cNvPr id="44" name="TextBox 43">
              <a:extLst>
                <a:ext uri="{FF2B5EF4-FFF2-40B4-BE49-F238E27FC236}">
                  <a16:creationId xmlns:a16="http://schemas.microsoft.com/office/drawing/2014/main" id="{7BABE556-E8B5-483C-C220-2EF97F25832E}"/>
                </a:ext>
              </a:extLst>
            </p:cNvPr>
            <p:cNvSpPr txBox="1"/>
            <p:nvPr/>
          </p:nvSpPr>
          <p:spPr>
            <a:xfrm>
              <a:off x="862535" y="3837796"/>
              <a:ext cx="1563024" cy="830998"/>
            </a:xfrm>
            <a:prstGeom prst="rect">
              <a:avLst/>
            </a:prstGeom>
            <a:noFill/>
          </p:spPr>
          <p:txBody>
            <a:bodyPr wrap="square" rtlCol="0">
              <a:spAutoFit/>
            </a:bodyPr>
            <a:lstStyle/>
            <a:p>
              <a:pPr algn="ctr"/>
              <a:r>
                <a:rPr lang="fa-IR" altLang="ko-KR" sz="1200" dirty="0">
                  <a:solidFill>
                    <a:schemeClr val="tx1">
                      <a:lumMod val="85000"/>
                      <a:lumOff val="15000"/>
                    </a:schemeClr>
                  </a:solidFill>
                </a:rPr>
                <a:t>توضیحات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توصیحات</a:t>
              </a:r>
              <a:endParaRPr lang="fa-IR" altLang="ko-KR" sz="1200" dirty="0">
                <a:solidFill>
                  <a:schemeClr val="tx1">
                    <a:lumMod val="85000"/>
                    <a:lumOff val="15000"/>
                  </a:schemeClr>
                </a:solidFill>
              </a:endParaRPr>
            </a:p>
          </p:txBody>
        </p:sp>
      </p:grpSp>
      <p:grpSp>
        <p:nvGrpSpPr>
          <p:cNvPr id="45" name="Group 44">
            <a:extLst>
              <a:ext uri="{FF2B5EF4-FFF2-40B4-BE49-F238E27FC236}">
                <a16:creationId xmlns:a16="http://schemas.microsoft.com/office/drawing/2014/main" id="{2A74CC0C-4178-EF3C-A809-E3FCCFA18D89}"/>
              </a:ext>
            </a:extLst>
          </p:cNvPr>
          <p:cNvGrpSpPr/>
          <p:nvPr/>
        </p:nvGrpSpPr>
        <p:grpSpPr>
          <a:xfrm>
            <a:off x="1424377" y="4225309"/>
            <a:ext cx="1871183" cy="1157867"/>
            <a:chOff x="862535" y="3510926"/>
            <a:chExt cx="1563024" cy="1157868"/>
          </a:xfrm>
        </p:grpSpPr>
        <p:sp>
          <p:nvSpPr>
            <p:cNvPr id="46" name="TextBox 45">
              <a:extLst>
                <a:ext uri="{FF2B5EF4-FFF2-40B4-BE49-F238E27FC236}">
                  <a16:creationId xmlns:a16="http://schemas.microsoft.com/office/drawing/2014/main" id="{690152A5-094F-6DB7-A69E-D9864AD32327}"/>
                </a:ext>
              </a:extLst>
            </p:cNvPr>
            <p:cNvSpPr txBox="1"/>
            <p:nvPr/>
          </p:nvSpPr>
          <p:spPr>
            <a:xfrm>
              <a:off x="862535" y="3510926"/>
              <a:ext cx="1563024" cy="338554"/>
            </a:xfrm>
            <a:prstGeom prst="rect">
              <a:avLst/>
            </a:prstGeom>
            <a:noFill/>
          </p:spPr>
          <p:txBody>
            <a:bodyPr wrap="square" rtlCol="0" anchor="ctr">
              <a:spAutoFit/>
            </a:bodyPr>
            <a:lstStyle/>
            <a:p>
              <a:pPr algn="ctr"/>
              <a:r>
                <a:rPr lang="fa-IR" altLang="ko-KR" sz="1600" b="1" dirty="0">
                  <a:solidFill>
                    <a:schemeClr val="tx1">
                      <a:lumMod val="85000"/>
                      <a:lumOff val="15000"/>
                    </a:schemeClr>
                  </a:solidFill>
                </a:rPr>
                <a:t>عنوان</a:t>
              </a:r>
              <a:endParaRPr lang="ko-KR" altLang="en-US" sz="1600" b="1" dirty="0">
                <a:solidFill>
                  <a:schemeClr val="tx1">
                    <a:lumMod val="85000"/>
                    <a:lumOff val="15000"/>
                  </a:schemeClr>
                </a:solidFill>
              </a:endParaRPr>
            </a:p>
          </p:txBody>
        </p:sp>
        <p:sp>
          <p:nvSpPr>
            <p:cNvPr id="47" name="TextBox 46">
              <a:extLst>
                <a:ext uri="{FF2B5EF4-FFF2-40B4-BE49-F238E27FC236}">
                  <a16:creationId xmlns:a16="http://schemas.microsoft.com/office/drawing/2014/main" id="{CAB3C03B-B305-5E7D-E22E-7FEDDCE0FDE4}"/>
                </a:ext>
              </a:extLst>
            </p:cNvPr>
            <p:cNvSpPr txBox="1"/>
            <p:nvPr/>
          </p:nvSpPr>
          <p:spPr>
            <a:xfrm>
              <a:off x="862535" y="3837796"/>
              <a:ext cx="1563024" cy="830998"/>
            </a:xfrm>
            <a:prstGeom prst="rect">
              <a:avLst/>
            </a:prstGeom>
            <a:noFill/>
          </p:spPr>
          <p:txBody>
            <a:bodyPr wrap="square" rtlCol="0">
              <a:spAutoFit/>
            </a:bodyPr>
            <a:lstStyle/>
            <a:p>
              <a:pPr algn="ctr"/>
              <a:r>
                <a:rPr lang="fa-IR" altLang="ko-KR" sz="1200" dirty="0">
                  <a:solidFill>
                    <a:schemeClr val="tx1">
                      <a:lumMod val="85000"/>
                      <a:lumOff val="15000"/>
                    </a:schemeClr>
                  </a:solidFill>
                </a:rPr>
                <a:t>توضیحات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توضیحات</a:t>
              </a:r>
              <a:r>
                <a:rPr lang="fa-IR" altLang="ko-KR" sz="1200" dirty="0">
                  <a:solidFill>
                    <a:schemeClr val="tx1">
                      <a:lumMod val="85000"/>
                      <a:lumOff val="15000"/>
                    </a:schemeClr>
                  </a:solidFill>
                </a:rPr>
                <a:t> </a:t>
              </a:r>
              <a:r>
                <a:rPr lang="fa-IR" altLang="ko-KR" sz="1200" dirty="0" err="1">
                  <a:solidFill>
                    <a:schemeClr val="tx1">
                      <a:lumMod val="85000"/>
                      <a:lumOff val="15000"/>
                    </a:schemeClr>
                  </a:solidFill>
                </a:rPr>
                <a:t>توصیحات</a:t>
              </a:r>
              <a:endParaRPr lang="fa-IR" altLang="ko-KR" sz="1200" dirty="0">
                <a:solidFill>
                  <a:schemeClr val="tx1">
                    <a:lumMod val="85000"/>
                    <a:lumOff val="15000"/>
                  </a:schemeClr>
                </a:solidFill>
              </a:endParaRPr>
            </a:p>
          </p:txBody>
        </p:sp>
      </p:grpSp>
    </p:spTree>
    <p:extLst>
      <p:ext uri="{BB962C8B-B14F-4D97-AF65-F5344CB8AC3E}">
        <p14:creationId xmlns:p14="http://schemas.microsoft.com/office/powerpoint/2010/main" val="156035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rtl="1"/>
            <a:r>
              <a:rPr lang="fa-IR" b="1" dirty="0" err="1">
                <a:cs typeface="+mj-cs"/>
              </a:rPr>
              <a:t>اینفوگرافیک</a:t>
            </a:r>
            <a:r>
              <a:rPr lang="fa-IR" b="1" dirty="0">
                <a:cs typeface="+mj-cs"/>
              </a:rPr>
              <a:t> </a:t>
            </a:r>
            <a:r>
              <a:rPr lang="en-US" b="1" dirty="0">
                <a:cs typeface="+mj-cs"/>
              </a:rPr>
              <a:t>SWOT</a:t>
            </a:r>
          </a:p>
        </p:txBody>
      </p:sp>
      <p:grpSp>
        <p:nvGrpSpPr>
          <p:cNvPr id="3" name="그룹 3">
            <a:extLst>
              <a:ext uri="{FF2B5EF4-FFF2-40B4-BE49-F238E27FC236}">
                <a16:creationId xmlns:a16="http://schemas.microsoft.com/office/drawing/2014/main" id="{B11118B2-938F-46BB-B1C0-6E1CED24491F}"/>
              </a:ext>
            </a:extLst>
          </p:cNvPr>
          <p:cNvGrpSpPr/>
          <p:nvPr/>
        </p:nvGrpSpPr>
        <p:grpSpPr>
          <a:xfrm>
            <a:off x="913914" y="1809557"/>
            <a:ext cx="10353535" cy="4241739"/>
            <a:chOff x="2589913" y="1492745"/>
            <a:chExt cx="6748694" cy="4724756"/>
          </a:xfrm>
        </p:grpSpPr>
        <p:sp>
          <p:nvSpPr>
            <p:cNvPr id="4" name="Round Single Corner Rectangle 4">
              <a:extLst>
                <a:ext uri="{FF2B5EF4-FFF2-40B4-BE49-F238E27FC236}">
                  <a16:creationId xmlns:a16="http://schemas.microsoft.com/office/drawing/2014/main" id="{837A93AD-6212-4A94-8710-98EB92BE1952}"/>
                </a:ext>
              </a:extLst>
            </p:cNvPr>
            <p:cNvSpPr/>
            <p:nvPr/>
          </p:nvSpPr>
          <p:spPr>
            <a:xfrm>
              <a:off x="6006478" y="1492745"/>
              <a:ext cx="3332129" cy="2285667"/>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ound Single Corner Rectangle 9">
              <a:extLst>
                <a:ext uri="{FF2B5EF4-FFF2-40B4-BE49-F238E27FC236}">
                  <a16:creationId xmlns:a16="http://schemas.microsoft.com/office/drawing/2014/main" id="{AB3B4F81-FCA3-4DE8-AB44-C01F95E3CD59}"/>
                </a:ext>
              </a:extLst>
            </p:cNvPr>
            <p:cNvSpPr/>
            <p:nvPr/>
          </p:nvSpPr>
          <p:spPr>
            <a:xfrm rot="10800000">
              <a:off x="2589914" y="3931834"/>
              <a:ext cx="3332129" cy="2285667"/>
            </a:xfrm>
            <a:prstGeom prst="round1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Round Single Corner Rectangle 10">
              <a:extLst>
                <a:ext uri="{FF2B5EF4-FFF2-40B4-BE49-F238E27FC236}">
                  <a16:creationId xmlns:a16="http://schemas.microsoft.com/office/drawing/2014/main" id="{7BD5135B-5531-4E63-8D62-C135AF2416D3}"/>
                </a:ext>
              </a:extLst>
            </p:cNvPr>
            <p:cNvSpPr/>
            <p:nvPr/>
          </p:nvSpPr>
          <p:spPr>
            <a:xfrm flipH="1">
              <a:off x="2589913" y="1492745"/>
              <a:ext cx="3332129" cy="2285667"/>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Round Single Corner Rectangle 11">
              <a:extLst>
                <a:ext uri="{FF2B5EF4-FFF2-40B4-BE49-F238E27FC236}">
                  <a16:creationId xmlns:a16="http://schemas.microsoft.com/office/drawing/2014/main" id="{0FD73F51-49D0-4793-8D34-6DC76552F6A2}"/>
                </a:ext>
              </a:extLst>
            </p:cNvPr>
            <p:cNvSpPr/>
            <p:nvPr/>
          </p:nvSpPr>
          <p:spPr>
            <a:xfrm rot="10800000" flipH="1">
              <a:off x="6006478" y="3931834"/>
              <a:ext cx="3332129" cy="2285667"/>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8" name="Oval 7">
            <a:extLst>
              <a:ext uri="{FF2B5EF4-FFF2-40B4-BE49-F238E27FC236}">
                <a16:creationId xmlns:a16="http://schemas.microsoft.com/office/drawing/2014/main" id="{D9A8284B-8D2C-47C6-87C4-BD8898913C28}"/>
              </a:ext>
            </a:extLst>
          </p:cNvPr>
          <p:cNvSpPr/>
          <p:nvPr/>
        </p:nvSpPr>
        <p:spPr>
          <a:xfrm>
            <a:off x="1002675" y="1917711"/>
            <a:ext cx="720080" cy="72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S</a:t>
            </a:r>
          </a:p>
        </p:txBody>
      </p:sp>
      <p:sp>
        <p:nvSpPr>
          <p:cNvPr id="9" name="Oval 8">
            <a:extLst>
              <a:ext uri="{FF2B5EF4-FFF2-40B4-BE49-F238E27FC236}">
                <a16:creationId xmlns:a16="http://schemas.microsoft.com/office/drawing/2014/main" id="{10EE128C-E71A-4B71-9413-32C26B3B99B6}"/>
              </a:ext>
            </a:extLst>
          </p:cNvPr>
          <p:cNvSpPr/>
          <p:nvPr/>
        </p:nvSpPr>
        <p:spPr>
          <a:xfrm>
            <a:off x="10459447" y="1917711"/>
            <a:ext cx="720080" cy="72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W</a:t>
            </a:r>
          </a:p>
        </p:txBody>
      </p:sp>
      <p:sp>
        <p:nvSpPr>
          <p:cNvPr id="10" name="Oval 9">
            <a:extLst>
              <a:ext uri="{FF2B5EF4-FFF2-40B4-BE49-F238E27FC236}">
                <a16:creationId xmlns:a16="http://schemas.microsoft.com/office/drawing/2014/main" id="{983654A6-3BC6-43BE-AD2E-13640CACB65B}"/>
              </a:ext>
            </a:extLst>
          </p:cNvPr>
          <p:cNvSpPr/>
          <p:nvPr/>
        </p:nvSpPr>
        <p:spPr>
          <a:xfrm>
            <a:off x="10459447" y="5232991"/>
            <a:ext cx="720080" cy="72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T</a:t>
            </a:r>
          </a:p>
        </p:txBody>
      </p:sp>
      <p:sp>
        <p:nvSpPr>
          <p:cNvPr id="11" name="Oval 10">
            <a:extLst>
              <a:ext uri="{FF2B5EF4-FFF2-40B4-BE49-F238E27FC236}">
                <a16:creationId xmlns:a16="http://schemas.microsoft.com/office/drawing/2014/main" id="{BDDB356E-01B9-46F3-948D-BA2219B9DD4A}"/>
              </a:ext>
            </a:extLst>
          </p:cNvPr>
          <p:cNvSpPr/>
          <p:nvPr/>
        </p:nvSpPr>
        <p:spPr>
          <a:xfrm>
            <a:off x="1002675" y="5232991"/>
            <a:ext cx="720080" cy="72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0</a:t>
            </a:r>
          </a:p>
        </p:txBody>
      </p:sp>
      <p:grpSp>
        <p:nvGrpSpPr>
          <p:cNvPr id="12" name="Group 21">
            <a:extLst>
              <a:ext uri="{FF2B5EF4-FFF2-40B4-BE49-F238E27FC236}">
                <a16:creationId xmlns:a16="http://schemas.microsoft.com/office/drawing/2014/main" id="{E28DC018-CC5A-4396-B05C-7C79347A1571}"/>
              </a:ext>
            </a:extLst>
          </p:cNvPr>
          <p:cNvGrpSpPr/>
          <p:nvPr/>
        </p:nvGrpSpPr>
        <p:grpSpPr>
          <a:xfrm>
            <a:off x="2215277" y="2080279"/>
            <a:ext cx="3095279" cy="1515988"/>
            <a:chOff x="647166" y="1489862"/>
            <a:chExt cx="2227996" cy="1515988"/>
          </a:xfrm>
        </p:grpSpPr>
        <p:sp>
          <p:nvSpPr>
            <p:cNvPr id="13" name="TextBox 12">
              <a:extLst>
                <a:ext uri="{FF2B5EF4-FFF2-40B4-BE49-F238E27FC236}">
                  <a16:creationId xmlns:a16="http://schemas.microsoft.com/office/drawing/2014/main" id="{A0777CDA-E6F4-4556-98CB-1583ECFB707A}"/>
                </a:ext>
              </a:extLst>
            </p:cNvPr>
            <p:cNvSpPr txBox="1"/>
            <p:nvPr/>
          </p:nvSpPr>
          <p:spPr>
            <a:xfrm>
              <a:off x="647166" y="1489862"/>
              <a:ext cx="2227995" cy="338554"/>
            </a:xfrm>
            <a:prstGeom prst="rect">
              <a:avLst/>
            </a:prstGeom>
            <a:noFill/>
          </p:spPr>
          <p:txBody>
            <a:bodyPr wrap="square" rtlCol="0">
              <a:spAutoFit/>
            </a:bodyPr>
            <a:lstStyle/>
            <a:p>
              <a:pPr algn="r" rtl="1"/>
              <a:r>
                <a:rPr lang="fa-IR" altLang="ko-KR" sz="1600" b="1" dirty="0">
                  <a:cs typeface="+mj-cs"/>
                </a:rPr>
                <a:t>نقاط قوت</a:t>
              </a:r>
              <a:endParaRPr lang="ko-KR" altLang="en-US" sz="1600" b="1" dirty="0">
                <a:cs typeface="+mj-cs"/>
              </a:endParaRPr>
            </a:p>
          </p:txBody>
        </p:sp>
        <p:sp>
          <p:nvSpPr>
            <p:cNvPr id="14" name="TextBox 13">
              <a:extLst>
                <a:ext uri="{FF2B5EF4-FFF2-40B4-BE49-F238E27FC236}">
                  <a16:creationId xmlns:a16="http://schemas.microsoft.com/office/drawing/2014/main" id="{668EE5AD-4AA7-4E52-A2EF-765C8AA4E900}"/>
                </a:ext>
              </a:extLst>
            </p:cNvPr>
            <p:cNvSpPr txBox="1"/>
            <p:nvPr/>
          </p:nvSpPr>
          <p:spPr>
            <a:xfrm>
              <a:off x="647166" y="1805521"/>
              <a:ext cx="2227996" cy="1200329"/>
            </a:xfrm>
            <a:prstGeom prst="rect">
              <a:avLst/>
            </a:prstGeom>
            <a:noFill/>
          </p:spPr>
          <p:txBody>
            <a:bodyPr wrap="square" rtlCol="0">
              <a:spAutoFit/>
            </a:bodyPr>
            <a:lstStyle/>
            <a:p>
              <a:pPr algn="r" rtl="1"/>
              <a:r>
                <a:rPr lang="fa-IR" altLang="ko-KR" sz="1200" dirty="0">
                  <a:cs typeface="+mj-cs"/>
                </a:rPr>
                <a:t>نقاط قوت نقاط قوت نقاط قوت نقاط قوت نقاط قوت نقاط قوت نقاط قوت نقاط قوت نقاط قوت نقاط قوت نقاط قوت نقاط قوت نقاط قوت نقاط قوت نقاط قوت نقاط قوت نقاط قوت نقاط قوت نقاط قوت نقاط قوت نقاط قوت </a:t>
              </a:r>
              <a:endParaRPr lang="ko-KR" altLang="en-US" sz="1200" dirty="0">
                <a:cs typeface="+mj-cs"/>
              </a:endParaRPr>
            </a:p>
            <a:p>
              <a:pPr algn="r" rtl="1"/>
              <a:endParaRPr lang="ko-KR" altLang="en-US" sz="1200" dirty="0">
                <a:cs typeface="+mj-cs"/>
              </a:endParaRPr>
            </a:p>
          </p:txBody>
        </p:sp>
      </p:grpSp>
      <p:grpSp>
        <p:nvGrpSpPr>
          <p:cNvPr id="15" name="Group 24">
            <a:extLst>
              <a:ext uri="{FF2B5EF4-FFF2-40B4-BE49-F238E27FC236}">
                <a16:creationId xmlns:a16="http://schemas.microsoft.com/office/drawing/2014/main" id="{47AAC18B-E268-4FD2-A02B-1A5E776471A8}"/>
              </a:ext>
            </a:extLst>
          </p:cNvPr>
          <p:cNvGrpSpPr/>
          <p:nvPr/>
        </p:nvGrpSpPr>
        <p:grpSpPr>
          <a:xfrm>
            <a:off x="2215277" y="4266605"/>
            <a:ext cx="3095279" cy="1112253"/>
            <a:chOff x="647166" y="3699704"/>
            <a:chExt cx="2227996" cy="1112253"/>
          </a:xfrm>
        </p:grpSpPr>
        <p:sp>
          <p:nvSpPr>
            <p:cNvPr id="16" name="TextBox 15">
              <a:extLst>
                <a:ext uri="{FF2B5EF4-FFF2-40B4-BE49-F238E27FC236}">
                  <a16:creationId xmlns:a16="http://schemas.microsoft.com/office/drawing/2014/main" id="{01B64509-79E5-4C13-B6D6-091B1F8A5CA9}"/>
                </a:ext>
              </a:extLst>
            </p:cNvPr>
            <p:cNvSpPr txBox="1"/>
            <p:nvPr/>
          </p:nvSpPr>
          <p:spPr>
            <a:xfrm>
              <a:off x="647166" y="3699704"/>
              <a:ext cx="2222356" cy="338554"/>
            </a:xfrm>
            <a:prstGeom prst="rect">
              <a:avLst/>
            </a:prstGeom>
            <a:noFill/>
          </p:spPr>
          <p:txBody>
            <a:bodyPr wrap="square" rtlCol="0">
              <a:spAutoFit/>
            </a:bodyPr>
            <a:lstStyle/>
            <a:p>
              <a:pPr algn="r" rtl="1"/>
              <a:r>
                <a:rPr lang="fa-IR" altLang="ko-KR" sz="1600" b="1" dirty="0" err="1">
                  <a:cs typeface="+mj-cs"/>
                </a:rPr>
                <a:t>فرصت‌ها</a:t>
              </a:r>
              <a:endParaRPr lang="ko-KR" altLang="en-US" sz="1600" b="1" dirty="0">
                <a:cs typeface="+mj-cs"/>
              </a:endParaRPr>
            </a:p>
          </p:txBody>
        </p:sp>
        <p:sp>
          <p:nvSpPr>
            <p:cNvPr id="17" name="TextBox 16">
              <a:extLst>
                <a:ext uri="{FF2B5EF4-FFF2-40B4-BE49-F238E27FC236}">
                  <a16:creationId xmlns:a16="http://schemas.microsoft.com/office/drawing/2014/main" id="{0CB3254B-FABA-48D8-8CA0-8AA773E147C0}"/>
                </a:ext>
              </a:extLst>
            </p:cNvPr>
            <p:cNvSpPr txBox="1"/>
            <p:nvPr/>
          </p:nvSpPr>
          <p:spPr>
            <a:xfrm>
              <a:off x="647166" y="3980960"/>
              <a:ext cx="2227996" cy="830997"/>
            </a:xfrm>
            <a:prstGeom prst="rect">
              <a:avLst/>
            </a:prstGeom>
            <a:noFill/>
          </p:spPr>
          <p:txBody>
            <a:bodyPr wrap="square" rtlCol="0">
              <a:spAutoFit/>
            </a:bodyPr>
            <a:lstStyle/>
            <a:p>
              <a:pPr algn="r" rtl="1"/>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r>
                <a:rPr lang="fa-IR" altLang="ko-KR" sz="1200" dirty="0" err="1">
                  <a:cs typeface="+mj-cs"/>
                </a:rPr>
                <a:t>فرصت‌ها</a:t>
              </a:r>
              <a:r>
                <a:rPr lang="fa-IR" altLang="ko-KR" sz="1200" dirty="0">
                  <a:cs typeface="+mj-cs"/>
                </a:rPr>
                <a:t> </a:t>
              </a:r>
              <a:endParaRPr lang="ko-KR" altLang="en-US" sz="1200" dirty="0">
                <a:cs typeface="+mj-cs"/>
              </a:endParaRPr>
            </a:p>
          </p:txBody>
        </p:sp>
      </p:grpSp>
      <p:grpSp>
        <p:nvGrpSpPr>
          <p:cNvPr id="18" name="Group 27">
            <a:extLst>
              <a:ext uri="{FF2B5EF4-FFF2-40B4-BE49-F238E27FC236}">
                <a16:creationId xmlns:a16="http://schemas.microsoft.com/office/drawing/2014/main" id="{3C1744D0-273B-4EC9-B3B5-2AEE41B71C92}"/>
              </a:ext>
            </a:extLst>
          </p:cNvPr>
          <p:cNvGrpSpPr/>
          <p:nvPr/>
        </p:nvGrpSpPr>
        <p:grpSpPr>
          <a:xfrm>
            <a:off x="6878097" y="2076647"/>
            <a:ext cx="3095279" cy="1523249"/>
            <a:chOff x="6296493" y="1489862"/>
            <a:chExt cx="2227996" cy="1523249"/>
          </a:xfrm>
        </p:grpSpPr>
        <p:sp>
          <p:nvSpPr>
            <p:cNvPr id="19" name="TextBox 18">
              <a:extLst>
                <a:ext uri="{FF2B5EF4-FFF2-40B4-BE49-F238E27FC236}">
                  <a16:creationId xmlns:a16="http://schemas.microsoft.com/office/drawing/2014/main" id="{1541791A-6CB6-4800-A43F-324211A1A6D0}"/>
                </a:ext>
              </a:extLst>
            </p:cNvPr>
            <p:cNvSpPr txBox="1"/>
            <p:nvPr/>
          </p:nvSpPr>
          <p:spPr>
            <a:xfrm>
              <a:off x="6302132" y="1489862"/>
              <a:ext cx="2222357" cy="338554"/>
            </a:xfrm>
            <a:prstGeom prst="rect">
              <a:avLst/>
            </a:prstGeom>
            <a:noFill/>
          </p:spPr>
          <p:txBody>
            <a:bodyPr wrap="square" rtlCol="0">
              <a:spAutoFit/>
            </a:bodyPr>
            <a:lstStyle/>
            <a:p>
              <a:pPr algn="r" rtl="1"/>
              <a:r>
                <a:rPr lang="fa-IR" altLang="ko-KR" sz="1600" b="1" dirty="0">
                  <a:solidFill>
                    <a:schemeClr val="bg1"/>
                  </a:solidFill>
                  <a:cs typeface="+mj-cs"/>
                </a:rPr>
                <a:t>نقاط ضعف</a:t>
              </a:r>
              <a:endParaRPr lang="ko-KR" altLang="en-US" sz="1600" b="1" dirty="0">
                <a:solidFill>
                  <a:schemeClr val="bg1"/>
                </a:solidFill>
                <a:cs typeface="+mj-cs"/>
              </a:endParaRPr>
            </a:p>
          </p:txBody>
        </p:sp>
        <p:sp>
          <p:nvSpPr>
            <p:cNvPr id="20" name="TextBox 19">
              <a:extLst>
                <a:ext uri="{FF2B5EF4-FFF2-40B4-BE49-F238E27FC236}">
                  <a16:creationId xmlns:a16="http://schemas.microsoft.com/office/drawing/2014/main" id="{346DDD3D-E785-4365-AD06-4F27C7588625}"/>
                </a:ext>
              </a:extLst>
            </p:cNvPr>
            <p:cNvSpPr txBox="1"/>
            <p:nvPr/>
          </p:nvSpPr>
          <p:spPr>
            <a:xfrm>
              <a:off x="6296493" y="1812782"/>
              <a:ext cx="2227996" cy="1200329"/>
            </a:xfrm>
            <a:prstGeom prst="rect">
              <a:avLst/>
            </a:prstGeom>
            <a:noFill/>
          </p:spPr>
          <p:txBody>
            <a:bodyPr wrap="square" rtlCol="0">
              <a:spAutoFit/>
            </a:bodyPr>
            <a:lstStyle/>
            <a:p>
              <a:pPr algn="r" rtl="1"/>
              <a:r>
                <a:rPr lang="fa-IR" altLang="ko-KR" sz="1200" dirty="0">
                  <a:solidFill>
                    <a:schemeClr val="bg1"/>
                  </a:solidFill>
                  <a:cs typeface="+mj-cs"/>
                </a:rPr>
                <a:t>نقاط ضعف نقاط ضعف نقاط ضعف نقاط ضعف نقاط ضعف نقاط ضعف نقاط ضعف نقاط ضعف نقاط ضعف نقاط ضعف نقاط ضعف نقاط ضعف نقاط ضعف نقاط ضعف نقاط ضعف نقاط ضعف نقاط ضعف نقاط ضعف </a:t>
              </a:r>
              <a:endParaRPr lang="ko-KR" altLang="en-US" sz="1200" dirty="0">
                <a:solidFill>
                  <a:schemeClr val="bg1"/>
                </a:solidFill>
                <a:cs typeface="+mj-cs"/>
              </a:endParaRPr>
            </a:p>
            <a:p>
              <a:pPr algn="r" rtl="1"/>
              <a:endParaRPr lang="ko-KR" altLang="en-US" sz="1200" dirty="0">
                <a:solidFill>
                  <a:schemeClr val="bg1"/>
                </a:solidFill>
                <a:cs typeface="+mj-cs"/>
              </a:endParaRPr>
            </a:p>
          </p:txBody>
        </p:sp>
      </p:grpSp>
      <p:grpSp>
        <p:nvGrpSpPr>
          <p:cNvPr id="21" name="Group 30">
            <a:extLst>
              <a:ext uri="{FF2B5EF4-FFF2-40B4-BE49-F238E27FC236}">
                <a16:creationId xmlns:a16="http://schemas.microsoft.com/office/drawing/2014/main" id="{338A0851-65C4-4B3C-91CC-9EBCD0941AED}"/>
              </a:ext>
            </a:extLst>
          </p:cNvPr>
          <p:cNvGrpSpPr/>
          <p:nvPr/>
        </p:nvGrpSpPr>
        <p:grpSpPr>
          <a:xfrm>
            <a:off x="6878097" y="4262979"/>
            <a:ext cx="3095279" cy="1304180"/>
            <a:chOff x="6296493" y="3699704"/>
            <a:chExt cx="2227996" cy="1304180"/>
          </a:xfrm>
        </p:grpSpPr>
        <p:sp>
          <p:nvSpPr>
            <p:cNvPr id="22" name="TextBox 21">
              <a:extLst>
                <a:ext uri="{FF2B5EF4-FFF2-40B4-BE49-F238E27FC236}">
                  <a16:creationId xmlns:a16="http://schemas.microsoft.com/office/drawing/2014/main" id="{FC430F61-6E49-410D-9F3C-F4559652AC3C}"/>
                </a:ext>
              </a:extLst>
            </p:cNvPr>
            <p:cNvSpPr txBox="1"/>
            <p:nvPr/>
          </p:nvSpPr>
          <p:spPr>
            <a:xfrm>
              <a:off x="6302133" y="3699704"/>
              <a:ext cx="2222356" cy="338554"/>
            </a:xfrm>
            <a:prstGeom prst="rect">
              <a:avLst/>
            </a:prstGeom>
            <a:noFill/>
          </p:spPr>
          <p:txBody>
            <a:bodyPr wrap="square" rtlCol="0">
              <a:spAutoFit/>
            </a:bodyPr>
            <a:lstStyle/>
            <a:p>
              <a:pPr algn="r" rtl="1"/>
              <a:r>
                <a:rPr lang="fa-IR" altLang="ko-KR" sz="1600" b="1" dirty="0">
                  <a:solidFill>
                    <a:schemeClr val="bg1"/>
                  </a:solidFill>
                  <a:cs typeface="+mj-cs"/>
                </a:rPr>
                <a:t>تهدیدها</a:t>
              </a:r>
              <a:endParaRPr lang="ko-KR" altLang="en-US" sz="1600" b="1" dirty="0">
                <a:solidFill>
                  <a:schemeClr val="bg1"/>
                </a:solidFill>
                <a:cs typeface="+mj-cs"/>
              </a:endParaRPr>
            </a:p>
          </p:txBody>
        </p:sp>
        <p:sp>
          <p:nvSpPr>
            <p:cNvPr id="23" name="TextBox 22">
              <a:extLst>
                <a:ext uri="{FF2B5EF4-FFF2-40B4-BE49-F238E27FC236}">
                  <a16:creationId xmlns:a16="http://schemas.microsoft.com/office/drawing/2014/main" id="{6C208494-0BC3-4CF0-A5FB-8BB0D4C1478A}"/>
                </a:ext>
              </a:extLst>
            </p:cNvPr>
            <p:cNvSpPr txBox="1"/>
            <p:nvPr/>
          </p:nvSpPr>
          <p:spPr>
            <a:xfrm>
              <a:off x="6296493" y="3988221"/>
              <a:ext cx="2227996" cy="1015663"/>
            </a:xfrm>
            <a:prstGeom prst="rect">
              <a:avLst/>
            </a:prstGeom>
            <a:noFill/>
          </p:spPr>
          <p:txBody>
            <a:bodyPr wrap="square" rtlCol="0">
              <a:spAutoFit/>
            </a:bodyPr>
            <a:lstStyle/>
            <a:p>
              <a:pPr algn="r" rtl="1"/>
              <a:r>
                <a:rPr lang="fa-IR" altLang="ko-KR" sz="1200" dirty="0">
                  <a:solidFill>
                    <a:schemeClr val="bg1"/>
                  </a:solidFill>
                  <a:cs typeface="+mj-cs"/>
                </a:rPr>
                <a:t>تهدیدها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r>
                <a:rPr lang="fa-IR" altLang="ko-KR" sz="1200" dirty="0" err="1">
                  <a:solidFill>
                    <a:schemeClr val="bg1"/>
                  </a:solidFill>
                  <a:cs typeface="+mj-cs"/>
                </a:rPr>
                <a:t>تهدیدها</a:t>
              </a:r>
              <a:r>
                <a:rPr lang="fa-IR" altLang="ko-KR" sz="1200" dirty="0">
                  <a:solidFill>
                    <a:schemeClr val="bg1"/>
                  </a:solidFill>
                  <a:cs typeface="+mj-cs"/>
                </a:rPr>
                <a:t> </a:t>
              </a:r>
              <a:endParaRPr lang="ko-KR" altLang="en-US" sz="1200" dirty="0">
                <a:solidFill>
                  <a:schemeClr val="bg1"/>
                </a:solidFill>
                <a:cs typeface="+mj-cs"/>
              </a:endParaRPr>
            </a:p>
          </p:txBody>
        </p:sp>
      </p:grpSp>
    </p:spTree>
    <p:extLst>
      <p:ext uri="{BB962C8B-B14F-4D97-AF65-F5344CB8AC3E}">
        <p14:creationId xmlns:p14="http://schemas.microsoft.com/office/powerpoint/2010/main" val="169310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0" name="Rectangle 49"/>
          <p:cNvSpPr/>
          <p:nvPr/>
        </p:nvSpPr>
        <p:spPr>
          <a:xfrm>
            <a:off x="6068679" y="0"/>
            <a:ext cx="6123321"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1" name="TextBox 60">
            <a:extLst>
              <a:ext uri="{FF2B5EF4-FFF2-40B4-BE49-F238E27FC236}">
                <a16:creationId xmlns:a16="http://schemas.microsoft.com/office/drawing/2014/main" id="{546C498D-0FF3-4C26-8DA3-D3609FB1560A}"/>
              </a:ext>
            </a:extLst>
          </p:cNvPr>
          <p:cNvSpPr txBox="1"/>
          <p:nvPr/>
        </p:nvSpPr>
        <p:spPr>
          <a:xfrm>
            <a:off x="6796612" y="490173"/>
            <a:ext cx="5062223" cy="830997"/>
          </a:xfrm>
          <a:prstGeom prst="rect">
            <a:avLst/>
          </a:prstGeom>
          <a:noFill/>
        </p:spPr>
        <p:txBody>
          <a:bodyPr wrap="square" rtlCol="0" anchor="ctr">
            <a:spAutoFit/>
          </a:bodyPr>
          <a:lstStyle/>
          <a:p>
            <a:pPr algn="r" rtl="1"/>
            <a:r>
              <a:rPr lang="fa-IR" altLang="ko-KR" sz="4800" b="1" dirty="0">
                <a:solidFill>
                  <a:srgbClr val="C00000"/>
                </a:solidFill>
                <a:latin typeface="+mj-lt"/>
                <a:cs typeface="+mj-cs"/>
              </a:rPr>
              <a:t>عنوان</a:t>
            </a:r>
            <a:endParaRPr lang="ko-KR" altLang="en-US" sz="4800" b="1" dirty="0">
              <a:solidFill>
                <a:srgbClr val="C00000"/>
              </a:solidFill>
              <a:latin typeface="+mj-lt"/>
              <a:cs typeface="+mj-cs"/>
            </a:endParaRPr>
          </a:p>
        </p:txBody>
      </p:sp>
      <p:sp>
        <p:nvSpPr>
          <p:cNvPr id="62" name="TextBox 61">
            <a:extLst>
              <a:ext uri="{FF2B5EF4-FFF2-40B4-BE49-F238E27FC236}">
                <a16:creationId xmlns:a16="http://schemas.microsoft.com/office/drawing/2014/main" id="{7FB40520-5C30-49BC-A857-AB1EEE0880B0}"/>
              </a:ext>
            </a:extLst>
          </p:cNvPr>
          <p:cNvSpPr txBox="1"/>
          <p:nvPr/>
        </p:nvSpPr>
        <p:spPr>
          <a:xfrm>
            <a:off x="6504013" y="1948407"/>
            <a:ext cx="5051592" cy="1384995"/>
          </a:xfrm>
          <a:prstGeom prst="rect">
            <a:avLst/>
          </a:prstGeom>
          <a:noFill/>
        </p:spPr>
        <p:txBody>
          <a:bodyPr wrap="square" rtlCol="0" anchor="ctr">
            <a:spAutoFit/>
          </a:bodyPr>
          <a:lstStyle/>
          <a:p>
            <a:pPr algn="r" rtl="1"/>
            <a:r>
              <a:rPr lang="fa-IR" altLang="ko-KR" sz="2800" dirty="0">
                <a:solidFill>
                  <a:schemeClr val="tx1">
                    <a:lumMod val="75000"/>
                    <a:lumOff val="25000"/>
                  </a:schemeClr>
                </a:solidFill>
                <a:cs typeface="+mj-cs"/>
              </a:rPr>
              <a:t>توضیحات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r>
              <a:rPr lang="fa-IR" altLang="ko-KR" sz="2800" dirty="0">
                <a:solidFill>
                  <a:schemeClr val="tx1">
                    <a:lumMod val="75000"/>
                    <a:lumOff val="25000"/>
                  </a:schemeClr>
                </a:solidFill>
                <a:cs typeface="+mj-cs"/>
              </a:rPr>
              <a:t> </a:t>
            </a:r>
            <a:r>
              <a:rPr lang="fa-IR" altLang="ko-KR" sz="2800" dirty="0" err="1">
                <a:solidFill>
                  <a:schemeClr val="tx1">
                    <a:lumMod val="75000"/>
                    <a:lumOff val="25000"/>
                  </a:schemeClr>
                </a:solidFill>
                <a:cs typeface="+mj-cs"/>
              </a:rPr>
              <a:t>توضیحات</a:t>
            </a:r>
            <a:endParaRPr lang="fa-IR" altLang="ko-KR" sz="2800" dirty="0">
              <a:solidFill>
                <a:schemeClr val="tx1">
                  <a:lumMod val="75000"/>
                  <a:lumOff val="25000"/>
                </a:schemeClr>
              </a:solidFill>
              <a:cs typeface="+mj-cs"/>
            </a:endParaRPr>
          </a:p>
        </p:txBody>
      </p:sp>
      <p:sp>
        <p:nvSpPr>
          <p:cNvPr id="63" name="TextBox 62">
            <a:extLst>
              <a:ext uri="{FF2B5EF4-FFF2-40B4-BE49-F238E27FC236}">
                <a16:creationId xmlns:a16="http://schemas.microsoft.com/office/drawing/2014/main" id="{C8F4BB39-D8C6-4E79-9D8B-5A750D4C1F75}"/>
              </a:ext>
            </a:extLst>
          </p:cNvPr>
          <p:cNvSpPr txBox="1"/>
          <p:nvPr/>
        </p:nvSpPr>
        <p:spPr>
          <a:xfrm>
            <a:off x="6605016" y="3219595"/>
            <a:ext cx="646331" cy="338554"/>
          </a:xfrm>
          <a:prstGeom prst="rect">
            <a:avLst/>
          </a:prstGeom>
          <a:noFill/>
        </p:spPr>
        <p:txBody>
          <a:bodyPr wrap="none" rtlCol="0" anchor="ctr">
            <a:spAutoFit/>
          </a:bodyPr>
          <a:lstStyle/>
          <a:p>
            <a:pPr rtl="1"/>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nvGrpSpPr>
          <p:cNvPr id="64" name="Group 63">
            <a:extLst>
              <a:ext uri="{FF2B5EF4-FFF2-40B4-BE49-F238E27FC236}">
                <a16:creationId xmlns:a16="http://schemas.microsoft.com/office/drawing/2014/main" id="{7484A2D5-18BA-405A-96C2-0F9204D5438F}"/>
              </a:ext>
            </a:extLst>
          </p:cNvPr>
          <p:cNvGrpSpPr/>
          <p:nvPr/>
        </p:nvGrpSpPr>
        <p:grpSpPr>
          <a:xfrm>
            <a:off x="6599481" y="3637127"/>
            <a:ext cx="2987811" cy="288032"/>
            <a:chOff x="11279811" y="3925804"/>
            <a:chExt cx="2987810" cy="288032"/>
          </a:xfrm>
        </p:grpSpPr>
        <p:sp>
          <p:nvSpPr>
            <p:cNvPr id="65" name="순서도: 처리 250">
              <a:extLst>
                <a:ext uri="{FF2B5EF4-FFF2-40B4-BE49-F238E27FC236}">
                  <a16:creationId xmlns:a16="http://schemas.microsoft.com/office/drawing/2014/main" id="{416F24DE-EE8C-483D-846A-4125AAF3CB52}"/>
                </a:ext>
              </a:extLst>
            </p:cNvPr>
            <p:cNvSpPr/>
            <p:nvPr/>
          </p:nvSpPr>
          <p:spPr>
            <a:xfrm>
              <a:off x="11279811"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순서도: 처리 251">
              <a:extLst>
                <a:ext uri="{FF2B5EF4-FFF2-40B4-BE49-F238E27FC236}">
                  <a16:creationId xmlns:a16="http://schemas.microsoft.com/office/drawing/2014/main" id="{D5FA6258-AC65-433F-BAB8-6439756E97E5}"/>
                </a:ext>
              </a:extLst>
            </p:cNvPr>
            <p:cNvSpPr/>
            <p:nvPr/>
          </p:nvSpPr>
          <p:spPr>
            <a:xfrm>
              <a:off x="11431380"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순서도: 처리 252">
              <a:extLst>
                <a:ext uri="{FF2B5EF4-FFF2-40B4-BE49-F238E27FC236}">
                  <a16:creationId xmlns:a16="http://schemas.microsoft.com/office/drawing/2014/main" id="{F2BB95CF-5E44-4367-9007-54A9F9367E57}"/>
                </a:ext>
              </a:extLst>
            </p:cNvPr>
            <p:cNvSpPr/>
            <p:nvPr/>
          </p:nvSpPr>
          <p:spPr>
            <a:xfrm>
              <a:off x="11582949"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순서도: 처리 253">
              <a:extLst>
                <a:ext uri="{FF2B5EF4-FFF2-40B4-BE49-F238E27FC236}">
                  <a16:creationId xmlns:a16="http://schemas.microsoft.com/office/drawing/2014/main" id="{D586C4DA-52A2-4B87-B58A-5C75844E263A}"/>
                </a:ext>
              </a:extLst>
            </p:cNvPr>
            <p:cNvSpPr/>
            <p:nvPr/>
          </p:nvSpPr>
          <p:spPr>
            <a:xfrm>
              <a:off x="11734518"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순서도: 처리 254">
              <a:extLst>
                <a:ext uri="{FF2B5EF4-FFF2-40B4-BE49-F238E27FC236}">
                  <a16:creationId xmlns:a16="http://schemas.microsoft.com/office/drawing/2014/main" id="{60D5A6E8-CC62-4453-BBF3-C4CE628B96C6}"/>
                </a:ext>
              </a:extLst>
            </p:cNvPr>
            <p:cNvSpPr/>
            <p:nvPr/>
          </p:nvSpPr>
          <p:spPr>
            <a:xfrm>
              <a:off x="11886087"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순서도: 처리 255">
              <a:extLst>
                <a:ext uri="{FF2B5EF4-FFF2-40B4-BE49-F238E27FC236}">
                  <a16:creationId xmlns:a16="http://schemas.microsoft.com/office/drawing/2014/main" id="{9B90775A-F427-4959-9167-F3E1CC4527F9}"/>
                </a:ext>
              </a:extLst>
            </p:cNvPr>
            <p:cNvSpPr/>
            <p:nvPr/>
          </p:nvSpPr>
          <p:spPr>
            <a:xfrm>
              <a:off x="12037656"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순서도: 처리 256">
              <a:extLst>
                <a:ext uri="{FF2B5EF4-FFF2-40B4-BE49-F238E27FC236}">
                  <a16:creationId xmlns:a16="http://schemas.microsoft.com/office/drawing/2014/main" id="{352E139C-084F-462D-8F92-97BDC7106FAE}"/>
                </a:ext>
              </a:extLst>
            </p:cNvPr>
            <p:cNvSpPr/>
            <p:nvPr/>
          </p:nvSpPr>
          <p:spPr>
            <a:xfrm>
              <a:off x="12189225"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순서도: 처리 257">
              <a:extLst>
                <a:ext uri="{FF2B5EF4-FFF2-40B4-BE49-F238E27FC236}">
                  <a16:creationId xmlns:a16="http://schemas.microsoft.com/office/drawing/2014/main" id="{32F784F2-1E8A-4E7A-86CD-FFE3B7C57B93}"/>
                </a:ext>
              </a:extLst>
            </p:cNvPr>
            <p:cNvSpPr/>
            <p:nvPr/>
          </p:nvSpPr>
          <p:spPr>
            <a:xfrm>
              <a:off x="12340794"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순서도: 처리 258">
              <a:extLst>
                <a:ext uri="{FF2B5EF4-FFF2-40B4-BE49-F238E27FC236}">
                  <a16:creationId xmlns:a16="http://schemas.microsoft.com/office/drawing/2014/main" id="{1F7F34D3-8BCB-4A62-8801-5379BE14E29E}"/>
                </a:ext>
              </a:extLst>
            </p:cNvPr>
            <p:cNvSpPr/>
            <p:nvPr/>
          </p:nvSpPr>
          <p:spPr>
            <a:xfrm>
              <a:off x="12492363"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순서도: 처리 259">
              <a:extLst>
                <a:ext uri="{FF2B5EF4-FFF2-40B4-BE49-F238E27FC236}">
                  <a16:creationId xmlns:a16="http://schemas.microsoft.com/office/drawing/2014/main" id="{7D38C5FB-D088-4A38-9EA1-D5C496CC8A24}"/>
                </a:ext>
              </a:extLst>
            </p:cNvPr>
            <p:cNvSpPr/>
            <p:nvPr/>
          </p:nvSpPr>
          <p:spPr>
            <a:xfrm>
              <a:off x="12643932" y="3925804"/>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순서도: 처리 260">
              <a:extLst>
                <a:ext uri="{FF2B5EF4-FFF2-40B4-BE49-F238E27FC236}">
                  <a16:creationId xmlns:a16="http://schemas.microsoft.com/office/drawing/2014/main" id="{D235AD02-812E-4E8E-8FFA-6E445F18C23B}"/>
                </a:ext>
              </a:extLst>
            </p:cNvPr>
            <p:cNvSpPr/>
            <p:nvPr/>
          </p:nvSpPr>
          <p:spPr>
            <a:xfrm>
              <a:off x="12795501"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순서도: 처리 261">
              <a:extLst>
                <a:ext uri="{FF2B5EF4-FFF2-40B4-BE49-F238E27FC236}">
                  <a16:creationId xmlns:a16="http://schemas.microsoft.com/office/drawing/2014/main" id="{B2C8DED5-F6EB-4FD8-A112-FBFC23615853}"/>
                </a:ext>
              </a:extLst>
            </p:cNvPr>
            <p:cNvSpPr/>
            <p:nvPr/>
          </p:nvSpPr>
          <p:spPr>
            <a:xfrm>
              <a:off x="12947070"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순서도: 처리 262">
              <a:extLst>
                <a:ext uri="{FF2B5EF4-FFF2-40B4-BE49-F238E27FC236}">
                  <a16:creationId xmlns:a16="http://schemas.microsoft.com/office/drawing/2014/main" id="{9D2E3476-91CF-4E91-AB67-E5F673D24F38}"/>
                </a:ext>
              </a:extLst>
            </p:cNvPr>
            <p:cNvSpPr/>
            <p:nvPr/>
          </p:nvSpPr>
          <p:spPr>
            <a:xfrm>
              <a:off x="13098639"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순서도: 처리 263">
              <a:extLst>
                <a:ext uri="{FF2B5EF4-FFF2-40B4-BE49-F238E27FC236}">
                  <a16:creationId xmlns:a16="http://schemas.microsoft.com/office/drawing/2014/main" id="{0715A709-CCEB-4CC0-BA8F-48E499AB29E3}"/>
                </a:ext>
              </a:extLst>
            </p:cNvPr>
            <p:cNvSpPr/>
            <p:nvPr/>
          </p:nvSpPr>
          <p:spPr>
            <a:xfrm>
              <a:off x="13250208"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순서도: 처리 264">
              <a:extLst>
                <a:ext uri="{FF2B5EF4-FFF2-40B4-BE49-F238E27FC236}">
                  <a16:creationId xmlns:a16="http://schemas.microsoft.com/office/drawing/2014/main" id="{EDFC22D3-FAB4-4D6B-A180-C91EECAF305A}"/>
                </a:ext>
              </a:extLst>
            </p:cNvPr>
            <p:cNvSpPr/>
            <p:nvPr/>
          </p:nvSpPr>
          <p:spPr>
            <a:xfrm>
              <a:off x="13401777"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순서도: 처리 265">
              <a:extLst>
                <a:ext uri="{FF2B5EF4-FFF2-40B4-BE49-F238E27FC236}">
                  <a16:creationId xmlns:a16="http://schemas.microsoft.com/office/drawing/2014/main" id="{9CA5BACB-E16A-4BC7-B773-63C3F043FDC3}"/>
                </a:ext>
              </a:extLst>
            </p:cNvPr>
            <p:cNvSpPr/>
            <p:nvPr/>
          </p:nvSpPr>
          <p:spPr>
            <a:xfrm>
              <a:off x="13553346"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순서도: 처리 266">
              <a:extLst>
                <a:ext uri="{FF2B5EF4-FFF2-40B4-BE49-F238E27FC236}">
                  <a16:creationId xmlns:a16="http://schemas.microsoft.com/office/drawing/2014/main" id="{28B511EA-E4BE-4390-B54A-90DBF4F807C1}"/>
                </a:ext>
              </a:extLst>
            </p:cNvPr>
            <p:cNvSpPr/>
            <p:nvPr/>
          </p:nvSpPr>
          <p:spPr>
            <a:xfrm>
              <a:off x="13704915"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순서도: 처리 267">
              <a:extLst>
                <a:ext uri="{FF2B5EF4-FFF2-40B4-BE49-F238E27FC236}">
                  <a16:creationId xmlns:a16="http://schemas.microsoft.com/office/drawing/2014/main" id="{99F5FDAB-8898-4CA6-9CF0-5BAC2458D773}"/>
                </a:ext>
              </a:extLst>
            </p:cNvPr>
            <p:cNvSpPr/>
            <p:nvPr/>
          </p:nvSpPr>
          <p:spPr>
            <a:xfrm>
              <a:off x="13856484"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순서도: 처리 268">
              <a:extLst>
                <a:ext uri="{FF2B5EF4-FFF2-40B4-BE49-F238E27FC236}">
                  <a16:creationId xmlns:a16="http://schemas.microsoft.com/office/drawing/2014/main" id="{ACB13DBE-C53B-42DD-BCC7-9E2E943FF175}"/>
                </a:ext>
              </a:extLst>
            </p:cNvPr>
            <p:cNvSpPr/>
            <p:nvPr/>
          </p:nvSpPr>
          <p:spPr>
            <a:xfrm>
              <a:off x="14008053"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순서도: 처리 269">
              <a:extLst>
                <a:ext uri="{FF2B5EF4-FFF2-40B4-BE49-F238E27FC236}">
                  <a16:creationId xmlns:a16="http://schemas.microsoft.com/office/drawing/2014/main" id="{8EFE832C-1D0F-4A80-BA1D-033820DB92C2}"/>
                </a:ext>
              </a:extLst>
            </p:cNvPr>
            <p:cNvSpPr/>
            <p:nvPr/>
          </p:nvSpPr>
          <p:spPr>
            <a:xfrm>
              <a:off x="14159621" y="3925804"/>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85" name="TextBox 84">
            <a:extLst>
              <a:ext uri="{FF2B5EF4-FFF2-40B4-BE49-F238E27FC236}">
                <a16:creationId xmlns:a16="http://schemas.microsoft.com/office/drawing/2014/main" id="{059A6013-5696-4AA5-B469-E8D78E37E3BF}"/>
              </a:ext>
            </a:extLst>
          </p:cNvPr>
          <p:cNvSpPr txBox="1"/>
          <p:nvPr/>
        </p:nvSpPr>
        <p:spPr>
          <a:xfrm>
            <a:off x="9659753" y="3553802"/>
            <a:ext cx="708848" cy="461665"/>
          </a:xfrm>
          <a:prstGeom prst="rect">
            <a:avLst/>
          </a:prstGeom>
          <a:noFill/>
        </p:spPr>
        <p:txBody>
          <a:bodyPr wrap="none" rtlCol="0" anchor="ctr">
            <a:spAutoFit/>
          </a:bodyPr>
          <a:lstStyle/>
          <a:p>
            <a:r>
              <a:rPr lang="en-US" altLang="ko-KR" sz="2400" b="1" dirty="0">
                <a:solidFill>
                  <a:srgbClr val="C00000"/>
                </a:solidFill>
              </a:rPr>
              <a:t>50</a:t>
            </a:r>
            <a:r>
              <a:rPr lang="en-US" altLang="ko-KR" b="1" dirty="0">
                <a:solidFill>
                  <a:srgbClr val="C00000"/>
                </a:solidFill>
              </a:rPr>
              <a:t>%</a:t>
            </a:r>
            <a:endParaRPr lang="ko-KR" altLang="en-US" b="1" dirty="0">
              <a:solidFill>
                <a:srgbClr val="C00000"/>
              </a:solidFill>
            </a:endParaRPr>
          </a:p>
        </p:txBody>
      </p:sp>
      <p:sp>
        <p:nvSpPr>
          <p:cNvPr id="86" name="TextBox 85">
            <a:extLst>
              <a:ext uri="{FF2B5EF4-FFF2-40B4-BE49-F238E27FC236}">
                <a16:creationId xmlns:a16="http://schemas.microsoft.com/office/drawing/2014/main" id="{1AC1BB4B-A262-49E1-855E-5B5209BADE01}"/>
              </a:ext>
            </a:extLst>
          </p:cNvPr>
          <p:cNvSpPr txBox="1"/>
          <p:nvPr/>
        </p:nvSpPr>
        <p:spPr>
          <a:xfrm flipH="1">
            <a:off x="10889221" y="4261341"/>
            <a:ext cx="646331" cy="338554"/>
          </a:xfrm>
          <a:prstGeom prst="rect">
            <a:avLst/>
          </a:prstGeom>
          <a:noFill/>
        </p:spPr>
        <p:txBody>
          <a:bodyPr wrap="none" rtlCol="0" anchor="ctr">
            <a:spAutoFit/>
          </a:bodyPr>
          <a:lstStyle/>
          <a:p>
            <a:pPr algn="r" rtl="1"/>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nvGrpSpPr>
          <p:cNvPr id="87" name="Group 86">
            <a:extLst>
              <a:ext uri="{FF2B5EF4-FFF2-40B4-BE49-F238E27FC236}">
                <a16:creationId xmlns:a16="http://schemas.microsoft.com/office/drawing/2014/main" id="{B86A0A08-D016-444D-81DA-74559773423E}"/>
              </a:ext>
            </a:extLst>
          </p:cNvPr>
          <p:cNvGrpSpPr/>
          <p:nvPr/>
        </p:nvGrpSpPr>
        <p:grpSpPr>
          <a:xfrm flipH="1">
            <a:off x="8490129" y="4652743"/>
            <a:ext cx="2987811" cy="288032"/>
            <a:chOff x="11277065" y="4868268"/>
            <a:chExt cx="2987810" cy="288032"/>
          </a:xfrm>
        </p:grpSpPr>
        <p:sp>
          <p:nvSpPr>
            <p:cNvPr id="88" name="순서도: 처리 273">
              <a:extLst>
                <a:ext uri="{FF2B5EF4-FFF2-40B4-BE49-F238E27FC236}">
                  <a16:creationId xmlns:a16="http://schemas.microsoft.com/office/drawing/2014/main" id="{87B78642-A1FA-49F4-B39F-97B65DE0DC75}"/>
                </a:ext>
              </a:extLst>
            </p:cNvPr>
            <p:cNvSpPr/>
            <p:nvPr/>
          </p:nvSpPr>
          <p:spPr>
            <a:xfrm>
              <a:off x="11277065"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9" name="순서도: 처리 274">
              <a:extLst>
                <a:ext uri="{FF2B5EF4-FFF2-40B4-BE49-F238E27FC236}">
                  <a16:creationId xmlns:a16="http://schemas.microsoft.com/office/drawing/2014/main" id="{BB423665-B96C-4834-9D6F-6F3AF2FC3FCF}"/>
                </a:ext>
              </a:extLst>
            </p:cNvPr>
            <p:cNvSpPr/>
            <p:nvPr/>
          </p:nvSpPr>
          <p:spPr>
            <a:xfrm>
              <a:off x="11428634"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0" name="순서도: 처리 275">
              <a:extLst>
                <a:ext uri="{FF2B5EF4-FFF2-40B4-BE49-F238E27FC236}">
                  <a16:creationId xmlns:a16="http://schemas.microsoft.com/office/drawing/2014/main" id="{ED342942-7535-4BAD-ACD7-C7C474B19ED1}"/>
                </a:ext>
              </a:extLst>
            </p:cNvPr>
            <p:cNvSpPr/>
            <p:nvPr/>
          </p:nvSpPr>
          <p:spPr>
            <a:xfrm>
              <a:off x="11580203"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순서도: 처리 276">
              <a:extLst>
                <a:ext uri="{FF2B5EF4-FFF2-40B4-BE49-F238E27FC236}">
                  <a16:creationId xmlns:a16="http://schemas.microsoft.com/office/drawing/2014/main" id="{D29A440E-9AF5-453F-8097-C6E02E44A192}"/>
                </a:ext>
              </a:extLst>
            </p:cNvPr>
            <p:cNvSpPr/>
            <p:nvPr/>
          </p:nvSpPr>
          <p:spPr>
            <a:xfrm>
              <a:off x="11731772"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2" name="순서도: 처리 277">
              <a:extLst>
                <a:ext uri="{FF2B5EF4-FFF2-40B4-BE49-F238E27FC236}">
                  <a16:creationId xmlns:a16="http://schemas.microsoft.com/office/drawing/2014/main" id="{928073C2-454C-4F88-BD41-E92818DFF3EE}"/>
                </a:ext>
              </a:extLst>
            </p:cNvPr>
            <p:cNvSpPr/>
            <p:nvPr/>
          </p:nvSpPr>
          <p:spPr>
            <a:xfrm>
              <a:off x="11883341"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3" name="순서도: 처리 278">
              <a:extLst>
                <a:ext uri="{FF2B5EF4-FFF2-40B4-BE49-F238E27FC236}">
                  <a16:creationId xmlns:a16="http://schemas.microsoft.com/office/drawing/2014/main" id="{BC16CFCA-A77E-4C66-8F76-2450ABA209F7}"/>
                </a:ext>
              </a:extLst>
            </p:cNvPr>
            <p:cNvSpPr/>
            <p:nvPr/>
          </p:nvSpPr>
          <p:spPr>
            <a:xfrm>
              <a:off x="12034910"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4" name="순서도: 처리 279">
              <a:extLst>
                <a:ext uri="{FF2B5EF4-FFF2-40B4-BE49-F238E27FC236}">
                  <a16:creationId xmlns:a16="http://schemas.microsoft.com/office/drawing/2014/main" id="{BA06E9C4-084D-428E-975A-3862E3F310D7}"/>
                </a:ext>
              </a:extLst>
            </p:cNvPr>
            <p:cNvSpPr/>
            <p:nvPr/>
          </p:nvSpPr>
          <p:spPr>
            <a:xfrm>
              <a:off x="12186479"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5" name="순서도: 처리 280">
              <a:extLst>
                <a:ext uri="{FF2B5EF4-FFF2-40B4-BE49-F238E27FC236}">
                  <a16:creationId xmlns:a16="http://schemas.microsoft.com/office/drawing/2014/main" id="{4D464402-B4D3-4E14-86A3-5DE7D2D4B84B}"/>
                </a:ext>
              </a:extLst>
            </p:cNvPr>
            <p:cNvSpPr/>
            <p:nvPr/>
          </p:nvSpPr>
          <p:spPr>
            <a:xfrm>
              <a:off x="12338048"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순서도: 처리 281">
              <a:extLst>
                <a:ext uri="{FF2B5EF4-FFF2-40B4-BE49-F238E27FC236}">
                  <a16:creationId xmlns:a16="http://schemas.microsoft.com/office/drawing/2014/main" id="{206CA2CA-9D23-4FFB-846F-28BFFA9E601F}"/>
                </a:ext>
              </a:extLst>
            </p:cNvPr>
            <p:cNvSpPr/>
            <p:nvPr/>
          </p:nvSpPr>
          <p:spPr>
            <a:xfrm>
              <a:off x="12489617"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순서도: 처리 282">
              <a:extLst>
                <a:ext uri="{FF2B5EF4-FFF2-40B4-BE49-F238E27FC236}">
                  <a16:creationId xmlns:a16="http://schemas.microsoft.com/office/drawing/2014/main" id="{40FF1090-314D-437C-B422-F5705DC0ABBE}"/>
                </a:ext>
              </a:extLst>
            </p:cNvPr>
            <p:cNvSpPr/>
            <p:nvPr/>
          </p:nvSpPr>
          <p:spPr>
            <a:xfrm>
              <a:off x="12641186"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순서도: 처리 283">
              <a:extLst>
                <a:ext uri="{FF2B5EF4-FFF2-40B4-BE49-F238E27FC236}">
                  <a16:creationId xmlns:a16="http://schemas.microsoft.com/office/drawing/2014/main" id="{912E575E-3460-4E6E-A46D-AD3C56B44EBA}"/>
                </a:ext>
              </a:extLst>
            </p:cNvPr>
            <p:cNvSpPr/>
            <p:nvPr/>
          </p:nvSpPr>
          <p:spPr>
            <a:xfrm>
              <a:off x="12792755"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9" name="순서도: 처리 284">
              <a:extLst>
                <a:ext uri="{FF2B5EF4-FFF2-40B4-BE49-F238E27FC236}">
                  <a16:creationId xmlns:a16="http://schemas.microsoft.com/office/drawing/2014/main" id="{0F634A67-658C-4265-9834-30DDFBBDF74F}"/>
                </a:ext>
              </a:extLst>
            </p:cNvPr>
            <p:cNvSpPr/>
            <p:nvPr/>
          </p:nvSpPr>
          <p:spPr>
            <a:xfrm>
              <a:off x="12944324"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0" name="순서도: 처리 285">
              <a:extLst>
                <a:ext uri="{FF2B5EF4-FFF2-40B4-BE49-F238E27FC236}">
                  <a16:creationId xmlns:a16="http://schemas.microsoft.com/office/drawing/2014/main" id="{F70B2795-89F1-4729-8F8D-D5E5952A2FFB}"/>
                </a:ext>
              </a:extLst>
            </p:cNvPr>
            <p:cNvSpPr/>
            <p:nvPr/>
          </p:nvSpPr>
          <p:spPr>
            <a:xfrm>
              <a:off x="13095893"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1" name="순서도: 처리 286">
              <a:extLst>
                <a:ext uri="{FF2B5EF4-FFF2-40B4-BE49-F238E27FC236}">
                  <a16:creationId xmlns:a16="http://schemas.microsoft.com/office/drawing/2014/main" id="{2CE911BC-B481-4043-A61B-1C096174937B}"/>
                </a:ext>
              </a:extLst>
            </p:cNvPr>
            <p:cNvSpPr/>
            <p:nvPr/>
          </p:nvSpPr>
          <p:spPr>
            <a:xfrm>
              <a:off x="13247462"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2" name="순서도: 처리 287">
              <a:extLst>
                <a:ext uri="{FF2B5EF4-FFF2-40B4-BE49-F238E27FC236}">
                  <a16:creationId xmlns:a16="http://schemas.microsoft.com/office/drawing/2014/main" id="{CD30B43E-EF3F-4A86-B252-0E13A35C3EFD}"/>
                </a:ext>
              </a:extLst>
            </p:cNvPr>
            <p:cNvSpPr/>
            <p:nvPr/>
          </p:nvSpPr>
          <p:spPr>
            <a:xfrm>
              <a:off x="13399031" y="4868268"/>
              <a:ext cx="108000" cy="288032"/>
            </a:xfrm>
            <a:prstGeom prst="flowChartProcess">
              <a:avLst/>
            </a:prstGeom>
            <a:solidFill>
              <a:schemeClr val="accent2">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3" name="순서도: 처리 288">
              <a:extLst>
                <a:ext uri="{FF2B5EF4-FFF2-40B4-BE49-F238E27FC236}">
                  <a16:creationId xmlns:a16="http://schemas.microsoft.com/office/drawing/2014/main" id="{42793FE9-F755-4F79-94DD-F8E859BED81E}"/>
                </a:ext>
              </a:extLst>
            </p:cNvPr>
            <p:cNvSpPr/>
            <p:nvPr/>
          </p:nvSpPr>
          <p:spPr>
            <a:xfrm>
              <a:off x="13550600" y="4868268"/>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4" name="순서도: 처리 289">
              <a:extLst>
                <a:ext uri="{FF2B5EF4-FFF2-40B4-BE49-F238E27FC236}">
                  <a16:creationId xmlns:a16="http://schemas.microsoft.com/office/drawing/2014/main" id="{9B342548-A6DB-43FA-A199-529143AE6537}"/>
                </a:ext>
              </a:extLst>
            </p:cNvPr>
            <p:cNvSpPr/>
            <p:nvPr/>
          </p:nvSpPr>
          <p:spPr>
            <a:xfrm>
              <a:off x="13702169" y="4868268"/>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5" name="순서도: 처리 290">
              <a:extLst>
                <a:ext uri="{FF2B5EF4-FFF2-40B4-BE49-F238E27FC236}">
                  <a16:creationId xmlns:a16="http://schemas.microsoft.com/office/drawing/2014/main" id="{1887169D-3505-44E9-B60B-701FA442F268}"/>
                </a:ext>
              </a:extLst>
            </p:cNvPr>
            <p:cNvSpPr/>
            <p:nvPr/>
          </p:nvSpPr>
          <p:spPr>
            <a:xfrm>
              <a:off x="13853738" y="4868268"/>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6" name="순서도: 처리 291">
              <a:extLst>
                <a:ext uri="{FF2B5EF4-FFF2-40B4-BE49-F238E27FC236}">
                  <a16:creationId xmlns:a16="http://schemas.microsoft.com/office/drawing/2014/main" id="{4FCC89E3-F262-4D5D-BE6F-DD7DF94C4192}"/>
                </a:ext>
              </a:extLst>
            </p:cNvPr>
            <p:cNvSpPr/>
            <p:nvPr/>
          </p:nvSpPr>
          <p:spPr>
            <a:xfrm>
              <a:off x="14005307" y="4868268"/>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7" name="순서도: 처리 292">
              <a:extLst>
                <a:ext uri="{FF2B5EF4-FFF2-40B4-BE49-F238E27FC236}">
                  <a16:creationId xmlns:a16="http://schemas.microsoft.com/office/drawing/2014/main" id="{A7DBB4AF-0D2E-4001-AF9D-54EA4AAE02AA}"/>
                </a:ext>
              </a:extLst>
            </p:cNvPr>
            <p:cNvSpPr/>
            <p:nvPr/>
          </p:nvSpPr>
          <p:spPr>
            <a:xfrm>
              <a:off x="14156875" y="4868268"/>
              <a:ext cx="108000" cy="288032"/>
            </a:xfrm>
            <a:prstGeom prst="flowChartProcess">
              <a:avLst/>
            </a:prstGeom>
            <a:solidFill>
              <a:schemeClr val="bg1">
                <a:lumMod val="75000"/>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108" name="TextBox 107">
            <a:extLst>
              <a:ext uri="{FF2B5EF4-FFF2-40B4-BE49-F238E27FC236}">
                <a16:creationId xmlns:a16="http://schemas.microsoft.com/office/drawing/2014/main" id="{E6A3AD26-C76F-4E46-AC2D-1170C2F812E4}"/>
              </a:ext>
            </a:extLst>
          </p:cNvPr>
          <p:cNvSpPr txBox="1"/>
          <p:nvPr/>
        </p:nvSpPr>
        <p:spPr>
          <a:xfrm flipH="1">
            <a:off x="7708821" y="4569418"/>
            <a:ext cx="708847" cy="461665"/>
          </a:xfrm>
          <a:prstGeom prst="rect">
            <a:avLst/>
          </a:prstGeom>
          <a:noFill/>
        </p:spPr>
        <p:txBody>
          <a:bodyPr wrap="none" rtlCol="0" anchor="ctr">
            <a:spAutoFit/>
          </a:bodyPr>
          <a:lstStyle/>
          <a:p>
            <a:pPr algn="r"/>
            <a:r>
              <a:rPr lang="en-US" altLang="ko-KR" sz="2400" b="1" dirty="0">
                <a:solidFill>
                  <a:srgbClr val="C00000"/>
                </a:solidFill>
              </a:rPr>
              <a:t>75</a:t>
            </a:r>
            <a:r>
              <a:rPr lang="en-US" altLang="ko-KR" b="1" dirty="0">
                <a:solidFill>
                  <a:srgbClr val="C00000"/>
                </a:solidFill>
              </a:rPr>
              <a:t>%</a:t>
            </a:r>
            <a:endParaRPr lang="ko-KR" altLang="en-US" b="1" dirty="0">
              <a:solidFill>
                <a:srgbClr val="C00000"/>
              </a:solidFill>
            </a:endParaRPr>
          </a:p>
        </p:txBody>
      </p:sp>
      <p:grpSp>
        <p:nvGrpSpPr>
          <p:cNvPr id="109" name="Group 73">
            <a:extLst>
              <a:ext uri="{FF2B5EF4-FFF2-40B4-BE49-F238E27FC236}">
                <a16:creationId xmlns:a16="http://schemas.microsoft.com/office/drawing/2014/main" id="{35AC97FA-69F9-47E8-9817-A2B3A9B6C342}"/>
              </a:ext>
            </a:extLst>
          </p:cNvPr>
          <p:cNvGrpSpPr/>
          <p:nvPr/>
        </p:nvGrpSpPr>
        <p:grpSpPr>
          <a:xfrm>
            <a:off x="8679606" y="5184323"/>
            <a:ext cx="2880431" cy="1046440"/>
            <a:chOff x="2551705" y="4283314"/>
            <a:chExt cx="2357002" cy="1046437"/>
          </a:xfrm>
        </p:grpSpPr>
        <p:sp>
          <p:nvSpPr>
            <p:cNvPr id="110" name="TextBox 109">
              <a:extLst>
                <a:ext uri="{FF2B5EF4-FFF2-40B4-BE49-F238E27FC236}">
                  <a16:creationId xmlns:a16="http://schemas.microsoft.com/office/drawing/2014/main" id="{64021D28-9BE7-48CE-B64D-BF323BDE3403}"/>
                </a:ext>
              </a:extLst>
            </p:cNvPr>
            <p:cNvSpPr txBox="1"/>
            <p:nvPr/>
          </p:nvSpPr>
          <p:spPr>
            <a:xfrm>
              <a:off x="2551705" y="4560312"/>
              <a:ext cx="2357002" cy="769439"/>
            </a:xfrm>
            <a:prstGeom prst="rect">
              <a:avLst/>
            </a:prstGeom>
            <a:noFill/>
          </p:spPr>
          <p:txBody>
            <a:bodyPr wrap="square" rtlCol="0">
              <a:spAutoFit/>
            </a:bodyPr>
            <a:lstStyle/>
            <a:p>
              <a:pPr algn="r" rtl="1"/>
              <a:r>
                <a:rPr lang="fa-IR" altLang="ko-KR" sz="1100" dirty="0">
                  <a:solidFill>
                    <a:schemeClr val="tx1">
                      <a:lumMod val="75000"/>
                      <a:lumOff val="25000"/>
                    </a:schemeClr>
                  </a:solidFill>
                  <a:cs typeface="+mj-cs"/>
                </a:rPr>
                <a:t>توضیحات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r>
                <a:rPr lang="fa-IR" altLang="ko-KR" sz="1100" dirty="0" err="1">
                  <a:solidFill>
                    <a:schemeClr val="tx1">
                      <a:lumMod val="75000"/>
                      <a:lumOff val="25000"/>
                    </a:schemeClr>
                  </a:solidFill>
                  <a:cs typeface="+mj-cs"/>
                </a:rPr>
                <a:t>توضیحات</a:t>
              </a:r>
              <a:r>
                <a:rPr lang="fa-IR" altLang="ko-KR" sz="1100" dirty="0">
                  <a:solidFill>
                    <a:schemeClr val="tx1">
                      <a:lumMod val="75000"/>
                      <a:lumOff val="25000"/>
                    </a:schemeClr>
                  </a:solidFill>
                  <a:cs typeface="+mj-cs"/>
                </a:rPr>
                <a:t> </a:t>
              </a:r>
              <a:endParaRPr lang="ko-KR" altLang="en-US" sz="1100" dirty="0">
                <a:solidFill>
                  <a:schemeClr val="tx1">
                    <a:lumMod val="75000"/>
                    <a:lumOff val="25000"/>
                  </a:schemeClr>
                </a:solidFill>
                <a:cs typeface="+mj-cs"/>
              </a:endParaRPr>
            </a:p>
          </p:txBody>
        </p:sp>
        <p:sp>
          <p:nvSpPr>
            <p:cNvPr id="111" name="TextBox 110">
              <a:extLst>
                <a:ext uri="{FF2B5EF4-FFF2-40B4-BE49-F238E27FC236}">
                  <a16:creationId xmlns:a16="http://schemas.microsoft.com/office/drawing/2014/main" id="{8DFFFC68-50B8-423D-AD88-766E92651F7E}"/>
                </a:ext>
              </a:extLst>
            </p:cNvPr>
            <p:cNvSpPr txBox="1"/>
            <p:nvPr/>
          </p:nvSpPr>
          <p:spPr>
            <a:xfrm>
              <a:off x="2551705" y="4283314"/>
              <a:ext cx="2336966" cy="338553"/>
            </a:xfrm>
            <a:prstGeom prst="rect">
              <a:avLst/>
            </a:prstGeom>
            <a:noFill/>
          </p:spPr>
          <p:txBody>
            <a:bodyPr wrap="square" rtlCol="0">
              <a:spAutoFit/>
            </a:bodyPr>
            <a:lstStyle/>
            <a:p>
              <a:pPr algn="r" rtl="1"/>
              <a:r>
                <a:rPr lang="fa-IR" altLang="ko-KR" sz="1600" b="1" dirty="0">
                  <a:solidFill>
                    <a:srgbClr val="C00000"/>
                  </a:solidFill>
                  <a:cs typeface="+mj-cs"/>
                </a:rPr>
                <a:t>عنوان</a:t>
              </a:r>
              <a:endParaRPr lang="ko-KR" altLang="en-US" sz="1600" b="1" dirty="0">
                <a:solidFill>
                  <a:srgbClr val="C00000"/>
                </a:solidFill>
                <a:cs typeface="+mj-cs"/>
              </a:endParaRPr>
            </a:p>
          </p:txBody>
        </p:sp>
      </p:grpSp>
      <p:grpSp>
        <p:nvGrpSpPr>
          <p:cNvPr id="112" name="Group 73">
            <a:extLst>
              <a:ext uri="{FF2B5EF4-FFF2-40B4-BE49-F238E27FC236}">
                <a16:creationId xmlns:a16="http://schemas.microsoft.com/office/drawing/2014/main" id="{A87C65AC-78A2-A80D-124C-89EFB18B11A6}"/>
              </a:ext>
            </a:extLst>
          </p:cNvPr>
          <p:cNvGrpSpPr/>
          <p:nvPr/>
        </p:nvGrpSpPr>
        <p:grpSpPr>
          <a:xfrm>
            <a:off x="6068679" y="5184323"/>
            <a:ext cx="2880431" cy="1046440"/>
            <a:chOff x="2551705" y="4283314"/>
            <a:chExt cx="2357002" cy="1046437"/>
          </a:xfrm>
        </p:grpSpPr>
        <p:sp>
          <p:nvSpPr>
            <p:cNvPr id="113" name="TextBox 112">
              <a:extLst>
                <a:ext uri="{FF2B5EF4-FFF2-40B4-BE49-F238E27FC236}">
                  <a16:creationId xmlns:a16="http://schemas.microsoft.com/office/drawing/2014/main" id="{74B3494A-3673-42B9-44C3-0C2871CF1030}"/>
                </a:ext>
              </a:extLst>
            </p:cNvPr>
            <p:cNvSpPr txBox="1"/>
            <p:nvPr/>
          </p:nvSpPr>
          <p:spPr>
            <a:xfrm>
              <a:off x="2551705" y="4560312"/>
              <a:ext cx="2357002" cy="769439"/>
            </a:xfrm>
            <a:prstGeom prst="rect">
              <a:avLst/>
            </a:prstGeom>
            <a:noFill/>
          </p:spPr>
          <p:txBody>
            <a:bodyPr wrap="square" rtlCol="0">
              <a:spAutoFit/>
            </a:bodyPr>
            <a:lstStyle/>
            <a:p>
              <a:pPr algn="r" rtl="1"/>
              <a:r>
                <a:rPr lang="fa-IR" altLang="ko-KR" sz="1100" dirty="0">
                  <a:solidFill>
                    <a:schemeClr val="bg1">
                      <a:lumMod val="85000"/>
                    </a:schemeClr>
                  </a:solidFill>
                  <a:cs typeface="+mj-cs"/>
                </a:rPr>
                <a:t>توضیحات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r>
                <a:rPr lang="fa-IR" altLang="ko-KR" sz="1100" dirty="0" err="1">
                  <a:solidFill>
                    <a:schemeClr val="bg1">
                      <a:lumMod val="85000"/>
                    </a:schemeClr>
                  </a:solidFill>
                  <a:cs typeface="+mj-cs"/>
                </a:rPr>
                <a:t>توضیحات</a:t>
              </a:r>
              <a:r>
                <a:rPr lang="fa-IR" altLang="ko-KR" sz="1100" dirty="0">
                  <a:solidFill>
                    <a:schemeClr val="bg1">
                      <a:lumMod val="85000"/>
                    </a:schemeClr>
                  </a:solidFill>
                  <a:cs typeface="+mj-cs"/>
                </a:rPr>
                <a:t> </a:t>
              </a:r>
              <a:endParaRPr lang="ko-KR" altLang="en-US" sz="1100" dirty="0">
                <a:solidFill>
                  <a:schemeClr val="bg1">
                    <a:lumMod val="85000"/>
                  </a:schemeClr>
                </a:solidFill>
                <a:cs typeface="+mj-cs"/>
              </a:endParaRPr>
            </a:p>
          </p:txBody>
        </p:sp>
        <p:sp>
          <p:nvSpPr>
            <p:cNvPr id="114" name="TextBox 113">
              <a:extLst>
                <a:ext uri="{FF2B5EF4-FFF2-40B4-BE49-F238E27FC236}">
                  <a16:creationId xmlns:a16="http://schemas.microsoft.com/office/drawing/2014/main" id="{95D64BA6-E60C-275F-B38A-F0F72953FC6B}"/>
                </a:ext>
              </a:extLst>
            </p:cNvPr>
            <p:cNvSpPr txBox="1"/>
            <p:nvPr/>
          </p:nvSpPr>
          <p:spPr>
            <a:xfrm>
              <a:off x="2551705" y="4283314"/>
              <a:ext cx="2336966" cy="338553"/>
            </a:xfrm>
            <a:prstGeom prst="rect">
              <a:avLst/>
            </a:prstGeom>
            <a:noFill/>
          </p:spPr>
          <p:txBody>
            <a:bodyPr wrap="square" rtlCol="0">
              <a:spAutoFit/>
            </a:bodyPr>
            <a:lstStyle/>
            <a:p>
              <a:pPr algn="r" rtl="1"/>
              <a:r>
                <a:rPr lang="fa-IR" altLang="ko-KR" sz="1600" b="1" dirty="0">
                  <a:solidFill>
                    <a:srgbClr val="C00000"/>
                  </a:solidFill>
                  <a:cs typeface="+mj-cs"/>
                </a:rPr>
                <a:t>عنوان</a:t>
              </a:r>
              <a:endParaRPr lang="ko-KR" altLang="en-US" sz="1600" b="1" dirty="0">
                <a:solidFill>
                  <a:srgbClr val="C00000"/>
                </a:solidFill>
                <a:cs typeface="+mj-cs"/>
              </a:endParaRPr>
            </a:p>
          </p:txBody>
        </p:sp>
      </p:grpSp>
      <p:sp>
        <p:nvSpPr>
          <p:cNvPr id="51" name="Flowchart: Manual Operation 50"/>
          <p:cNvSpPr/>
          <p:nvPr/>
        </p:nvSpPr>
        <p:spPr>
          <a:xfrm>
            <a:off x="6227" y="-25808"/>
            <a:ext cx="6744824" cy="69097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2354 w 12354"/>
              <a:gd name="connsiteY0" fmla="*/ 0 h 10000"/>
              <a:gd name="connsiteX1" fmla="*/ 12354 w 12354"/>
              <a:gd name="connsiteY1" fmla="*/ 0 h 10000"/>
              <a:gd name="connsiteX2" fmla="*/ 10354 w 12354"/>
              <a:gd name="connsiteY2" fmla="*/ 10000 h 10000"/>
              <a:gd name="connsiteX3" fmla="*/ 0 w 12354"/>
              <a:gd name="connsiteY3" fmla="*/ 9940 h 10000"/>
              <a:gd name="connsiteX4" fmla="*/ 2354 w 12354"/>
              <a:gd name="connsiteY4" fmla="*/ 0 h 10000"/>
              <a:gd name="connsiteX0" fmla="*/ 16703 w 26703"/>
              <a:gd name="connsiteY0" fmla="*/ 0 h 32157"/>
              <a:gd name="connsiteX1" fmla="*/ 26703 w 26703"/>
              <a:gd name="connsiteY1" fmla="*/ 0 h 32157"/>
              <a:gd name="connsiteX2" fmla="*/ 24703 w 26703"/>
              <a:gd name="connsiteY2" fmla="*/ 10000 h 32157"/>
              <a:gd name="connsiteX3" fmla="*/ 0 w 26703"/>
              <a:gd name="connsiteY3" fmla="*/ 32157 h 32157"/>
              <a:gd name="connsiteX4" fmla="*/ 16703 w 26703"/>
              <a:gd name="connsiteY4" fmla="*/ 0 h 32157"/>
              <a:gd name="connsiteX0" fmla="*/ 10864 w 26703"/>
              <a:gd name="connsiteY0" fmla="*/ 180 h 32157"/>
              <a:gd name="connsiteX1" fmla="*/ 26703 w 26703"/>
              <a:gd name="connsiteY1" fmla="*/ 0 h 32157"/>
              <a:gd name="connsiteX2" fmla="*/ 24703 w 26703"/>
              <a:gd name="connsiteY2" fmla="*/ 10000 h 32157"/>
              <a:gd name="connsiteX3" fmla="*/ 0 w 26703"/>
              <a:gd name="connsiteY3" fmla="*/ 32157 h 32157"/>
              <a:gd name="connsiteX4" fmla="*/ 10864 w 26703"/>
              <a:gd name="connsiteY4" fmla="*/ 180 h 32157"/>
              <a:gd name="connsiteX0" fmla="*/ 11161 w 26703"/>
              <a:gd name="connsiteY0" fmla="*/ 180 h 32157"/>
              <a:gd name="connsiteX1" fmla="*/ 26703 w 26703"/>
              <a:gd name="connsiteY1" fmla="*/ 0 h 32157"/>
              <a:gd name="connsiteX2" fmla="*/ 24703 w 26703"/>
              <a:gd name="connsiteY2" fmla="*/ 10000 h 32157"/>
              <a:gd name="connsiteX3" fmla="*/ 0 w 26703"/>
              <a:gd name="connsiteY3" fmla="*/ 32157 h 32157"/>
              <a:gd name="connsiteX4" fmla="*/ 11161 w 26703"/>
              <a:gd name="connsiteY4" fmla="*/ 180 h 32157"/>
              <a:gd name="connsiteX0" fmla="*/ 11161 w 26703"/>
              <a:gd name="connsiteY0" fmla="*/ 180 h 32277"/>
              <a:gd name="connsiteX1" fmla="*/ 26703 w 26703"/>
              <a:gd name="connsiteY1" fmla="*/ 0 h 32277"/>
              <a:gd name="connsiteX2" fmla="*/ 24258 w 26703"/>
              <a:gd name="connsiteY2" fmla="*/ 32277 h 32277"/>
              <a:gd name="connsiteX3" fmla="*/ 0 w 26703"/>
              <a:gd name="connsiteY3" fmla="*/ 32157 h 32277"/>
              <a:gd name="connsiteX4" fmla="*/ 11161 w 26703"/>
              <a:gd name="connsiteY4" fmla="*/ 180 h 32277"/>
              <a:gd name="connsiteX0" fmla="*/ 11161 w 26703"/>
              <a:gd name="connsiteY0" fmla="*/ 0 h 32277"/>
              <a:gd name="connsiteX1" fmla="*/ 26703 w 26703"/>
              <a:gd name="connsiteY1" fmla="*/ 0 h 32277"/>
              <a:gd name="connsiteX2" fmla="*/ 24258 w 26703"/>
              <a:gd name="connsiteY2" fmla="*/ 32277 h 32277"/>
              <a:gd name="connsiteX3" fmla="*/ 0 w 26703"/>
              <a:gd name="connsiteY3" fmla="*/ 32157 h 32277"/>
              <a:gd name="connsiteX4" fmla="*/ 11161 w 26703"/>
              <a:gd name="connsiteY4" fmla="*/ 0 h 32277"/>
              <a:gd name="connsiteX0" fmla="*/ 11210 w 26703"/>
              <a:gd name="connsiteY0" fmla="*/ 0 h 32397"/>
              <a:gd name="connsiteX1" fmla="*/ 26703 w 26703"/>
              <a:gd name="connsiteY1" fmla="*/ 120 h 32397"/>
              <a:gd name="connsiteX2" fmla="*/ 24258 w 26703"/>
              <a:gd name="connsiteY2" fmla="*/ 32397 h 32397"/>
              <a:gd name="connsiteX3" fmla="*/ 0 w 26703"/>
              <a:gd name="connsiteY3" fmla="*/ 32277 h 32397"/>
              <a:gd name="connsiteX4" fmla="*/ 11210 w 26703"/>
              <a:gd name="connsiteY4" fmla="*/ 0 h 32397"/>
              <a:gd name="connsiteX0" fmla="*/ 11210 w 26703"/>
              <a:gd name="connsiteY0" fmla="*/ 0 h 32519"/>
              <a:gd name="connsiteX1" fmla="*/ 26703 w 26703"/>
              <a:gd name="connsiteY1" fmla="*/ 120 h 32519"/>
              <a:gd name="connsiteX2" fmla="*/ 24258 w 26703"/>
              <a:gd name="connsiteY2" fmla="*/ 32397 h 32519"/>
              <a:gd name="connsiteX3" fmla="*/ 0 w 26703"/>
              <a:gd name="connsiteY3" fmla="*/ 32519 h 32519"/>
              <a:gd name="connsiteX4" fmla="*/ 11210 w 26703"/>
              <a:gd name="connsiteY4" fmla="*/ 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3" h="32519">
                <a:moveTo>
                  <a:pt x="11210" y="0"/>
                </a:moveTo>
                <a:lnTo>
                  <a:pt x="26703" y="120"/>
                </a:lnTo>
                <a:lnTo>
                  <a:pt x="24258" y="32397"/>
                </a:lnTo>
                <a:lnTo>
                  <a:pt x="0" y="32519"/>
                </a:lnTo>
                <a:lnTo>
                  <a:pt x="11210" y="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60899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j-cs"/>
              </a:rPr>
              <a:t>اینفوگرافیک</a:t>
            </a:r>
            <a:r>
              <a:rPr lang="fa-IR" b="1" dirty="0">
                <a:cs typeface="+mj-cs"/>
              </a:rPr>
              <a:t> هشت</a:t>
            </a:r>
            <a:endParaRPr lang="en-US" b="1" dirty="0">
              <a:cs typeface="+mj-cs"/>
            </a:endParaRPr>
          </a:p>
        </p:txBody>
      </p:sp>
      <p:graphicFrame>
        <p:nvGraphicFramePr>
          <p:cNvPr id="3" name="Chart 2">
            <a:extLst>
              <a:ext uri="{FF2B5EF4-FFF2-40B4-BE49-F238E27FC236}">
                <a16:creationId xmlns:a16="http://schemas.microsoft.com/office/drawing/2014/main" id="{6167D551-EFC4-4F2F-8389-CE5B957811CD}"/>
              </a:ext>
            </a:extLst>
          </p:cNvPr>
          <p:cNvGraphicFramePr/>
          <p:nvPr>
            <p:extLst>
              <p:ext uri="{D42A27DB-BD31-4B8C-83A1-F6EECF244321}">
                <p14:modId xmlns:p14="http://schemas.microsoft.com/office/powerpoint/2010/main" val="800472626"/>
              </p:ext>
            </p:extLst>
          </p:nvPr>
        </p:nvGraphicFramePr>
        <p:xfrm>
          <a:off x="3988051" y="3733863"/>
          <a:ext cx="1414800" cy="127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2">
            <a:extLst>
              <a:ext uri="{FF2B5EF4-FFF2-40B4-BE49-F238E27FC236}">
                <a16:creationId xmlns:a16="http://schemas.microsoft.com/office/drawing/2014/main" id="{46A6A9DD-6D15-48C0-91CB-26AB873B07AD}"/>
              </a:ext>
            </a:extLst>
          </p:cNvPr>
          <p:cNvGraphicFramePr/>
          <p:nvPr>
            <p:extLst>
              <p:ext uri="{D42A27DB-BD31-4B8C-83A1-F6EECF244321}">
                <p14:modId xmlns:p14="http://schemas.microsoft.com/office/powerpoint/2010/main" val="1916429875"/>
              </p:ext>
            </p:extLst>
          </p:nvPr>
        </p:nvGraphicFramePr>
        <p:xfrm>
          <a:off x="1341448" y="3733863"/>
          <a:ext cx="1414800" cy="127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2">
            <a:extLst>
              <a:ext uri="{FF2B5EF4-FFF2-40B4-BE49-F238E27FC236}">
                <a16:creationId xmlns:a16="http://schemas.microsoft.com/office/drawing/2014/main" id="{7B44CD82-7A5C-4F30-8348-25A407467350}"/>
              </a:ext>
            </a:extLst>
          </p:cNvPr>
          <p:cNvGraphicFramePr/>
          <p:nvPr>
            <p:extLst>
              <p:ext uri="{D42A27DB-BD31-4B8C-83A1-F6EECF244321}">
                <p14:modId xmlns:p14="http://schemas.microsoft.com/office/powerpoint/2010/main" val="135873419"/>
              </p:ext>
            </p:extLst>
          </p:nvPr>
        </p:nvGraphicFramePr>
        <p:xfrm>
          <a:off x="3988051" y="1322918"/>
          <a:ext cx="1414800" cy="1278000"/>
        </p:xfrm>
        <a:graphic>
          <a:graphicData uri="http://schemas.openxmlformats.org/drawingml/2006/chart">
            <c:chart xmlns:c="http://schemas.openxmlformats.org/drawingml/2006/chart" xmlns:r="http://schemas.openxmlformats.org/officeDocument/2006/relationships" r:id="rId5"/>
          </a:graphicData>
        </a:graphic>
      </p:graphicFrame>
      <p:sp>
        <p:nvSpPr>
          <p:cNvPr id="6" name="Oval 5">
            <a:extLst>
              <a:ext uri="{FF2B5EF4-FFF2-40B4-BE49-F238E27FC236}">
                <a16:creationId xmlns:a16="http://schemas.microsoft.com/office/drawing/2014/main" id="{2479112B-0EA7-4DEB-BF0F-7673FD50D311}"/>
              </a:ext>
            </a:extLst>
          </p:cNvPr>
          <p:cNvSpPr/>
          <p:nvPr/>
        </p:nvSpPr>
        <p:spPr>
          <a:xfrm>
            <a:off x="1690237" y="4014787"/>
            <a:ext cx="717227" cy="7172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7" name="Donut 25">
            <a:extLst>
              <a:ext uri="{FF2B5EF4-FFF2-40B4-BE49-F238E27FC236}">
                <a16:creationId xmlns:a16="http://schemas.microsoft.com/office/drawing/2014/main" id="{8DE55895-5D4C-4650-AC3D-2FEAB74EB9B2}"/>
              </a:ext>
            </a:extLst>
          </p:cNvPr>
          <p:cNvSpPr/>
          <p:nvPr/>
        </p:nvSpPr>
        <p:spPr>
          <a:xfrm>
            <a:off x="2292735" y="4653839"/>
            <a:ext cx="264284" cy="264284"/>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sp>
        <p:nvSpPr>
          <p:cNvPr id="8" name="Oval 7">
            <a:extLst>
              <a:ext uri="{FF2B5EF4-FFF2-40B4-BE49-F238E27FC236}">
                <a16:creationId xmlns:a16="http://schemas.microsoft.com/office/drawing/2014/main" id="{80679023-36C1-47C7-A181-AD4C0AEB6D39}"/>
              </a:ext>
            </a:extLst>
          </p:cNvPr>
          <p:cNvSpPr/>
          <p:nvPr/>
        </p:nvSpPr>
        <p:spPr>
          <a:xfrm>
            <a:off x="4336383" y="4014787"/>
            <a:ext cx="717227" cy="71722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9" name="Donut 54">
            <a:extLst>
              <a:ext uri="{FF2B5EF4-FFF2-40B4-BE49-F238E27FC236}">
                <a16:creationId xmlns:a16="http://schemas.microsoft.com/office/drawing/2014/main" id="{17F5F3DD-AC8F-4133-92F5-35F6586BACBF}"/>
              </a:ext>
            </a:extLst>
          </p:cNvPr>
          <p:cNvSpPr/>
          <p:nvPr/>
        </p:nvSpPr>
        <p:spPr>
          <a:xfrm>
            <a:off x="3972899" y="4348622"/>
            <a:ext cx="264284" cy="252077"/>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sp>
        <p:nvSpPr>
          <p:cNvPr id="10" name="Oval 9">
            <a:extLst>
              <a:ext uri="{FF2B5EF4-FFF2-40B4-BE49-F238E27FC236}">
                <a16:creationId xmlns:a16="http://schemas.microsoft.com/office/drawing/2014/main" id="{2EF0E1E0-C3B2-4F08-AB35-71066C0C3F11}"/>
              </a:ext>
            </a:extLst>
          </p:cNvPr>
          <p:cNvSpPr/>
          <p:nvPr/>
        </p:nvSpPr>
        <p:spPr>
          <a:xfrm>
            <a:off x="4336383" y="1603842"/>
            <a:ext cx="717227" cy="717227"/>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11" name="Donut 24">
            <a:extLst>
              <a:ext uri="{FF2B5EF4-FFF2-40B4-BE49-F238E27FC236}">
                <a16:creationId xmlns:a16="http://schemas.microsoft.com/office/drawing/2014/main" id="{A9C1CC00-EC3C-4BE5-B5C8-BB9D1442EDA2}"/>
              </a:ext>
            </a:extLst>
          </p:cNvPr>
          <p:cNvSpPr/>
          <p:nvPr/>
        </p:nvSpPr>
        <p:spPr>
          <a:xfrm>
            <a:off x="4225914" y="2281556"/>
            <a:ext cx="264284" cy="264284"/>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aphicFrame>
        <p:nvGraphicFramePr>
          <p:cNvPr id="12" name="Chart 11">
            <a:extLst>
              <a:ext uri="{FF2B5EF4-FFF2-40B4-BE49-F238E27FC236}">
                <a16:creationId xmlns:a16="http://schemas.microsoft.com/office/drawing/2014/main" id="{C78412DD-ABBC-496E-9396-C09FC1FE2670}"/>
              </a:ext>
            </a:extLst>
          </p:cNvPr>
          <p:cNvGraphicFramePr/>
          <p:nvPr>
            <p:extLst>
              <p:ext uri="{D42A27DB-BD31-4B8C-83A1-F6EECF244321}">
                <p14:modId xmlns:p14="http://schemas.microsoft.com/office/powerpoint/2010/main" val="3384461076"/>
              </p:ext>
            </p:extLst>
          </p:nvPr>
        </p:nvGraphicFramePr>
        <p:xfrm>
          <a:off x="1341448" y="1322918"/>
          <a:ext cx="1414800" cy="1278000"/>
        </p:xfrm>
        <a:graphic>
          <a:graphicData uri="http://schemas.openxmlformats.org/drawingml/2006/chart">
            <c:chart xmlns:c="http://schemas.openxmlformats.org/drawingml/2006/chart" xmlns:r="http://schemas.openxmlformats.org/officeDocument/2006/relationships" r:id="rId6"/>
          </a:graphicData>
        </a:graphic>
      </p:graphicFrame>
      <p:sp>
        <p:nvSpPr>
          <p:cNvPr id="13" name="Oval 12">
            <a:extLst>
              <a:ext uri="{FF2B5EF4-FFF2-40B4-BE49-F238E27FC236}">
                <a16:creationId xmlns:a16="http://schemas.microsoft.com/office/drawing/2014/main" id="{960ABB57-B736-4093-A34C-2A96040CA0A6}"/>
              </a:ext>
            </a:extLst>
          </p:cNvPr>
          <p:cNvSpPr/>
          <p:nvPr/>
        </p:nvSpPr>
        <p:spPr>
          <a:xfrm>
            <a:off x="1690467" y="1603606"/>
            <a:ext cx="716764" cy="716627"/>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14" name="Donut 23">
            <a:extLst>
              <a:ext uri="{FF2B5EF4-FFF2-40B4-BE49-F238E27FC236}">
                <a16:creationId xmlns:a16="http://schemas.microsoft.com/office/drawing/2014/main" id="{42588AA3-1638-4F1A-B534-BC32FC913AC5}"/>
              </a:ext>
            </a:extLst>
          </p:cNvPr>
          <p:cNvSpPr/>
          <p:nvPr/>
        </p:nvSpPr>
        <p:spPr>
          <a:xfrm>
            <a:off x="1402545" y="2118164"/>
            <a:ext cx="264113" cy="264063"/>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lumMod val="75000"/>
                  <a:lumOff val="25000"/>
                </a:schemeClr>
              </a:solidFill>
            </a:endParaRPr>
          </a:p>
        </p:txBody>
      </p:sp>
      <p:grpSp>
        <p:nvGrpSpPr>
          <p:cNvPr id="27" name="Group 26">
            <a:extLst>
              <a:ext uri="{FF2B5EF4-FFF2-40B4-BE49-F238E27FC236}">
                <a16:creationId xmlns:a16="http://schemas.microsoft.com/office/drawing/2014/main" id="{44146DC4-46B0-462F-8E66-DAA820BDC637}"/>
              </a:ext>
            </a:extLst>
          </p:cNvPr>
          <p:cNvGrpSpPr/>
          <p:nvPr/>
        </p:nvGrpSpPr>
        <p:grpSpPr>
          <a:xfrm>
            <a:off x="9064491" y="3784366"/>
            <a:ext cx="2296699" cy="823652"/>
            <a:chOff x="2079598" y="4324401"/>
            <a:chExt cx="3303211" cy="823650"/>
          </a:xfrm>
        </p:grpSpPr>
        <p:sp>
          <p:nvSpPr>
            <p:cNvPr id="28" name="TextBox 27">
              <a:extLst>
                <a:ext uri="{FF2B5EF4-FFF2-40B4-BE49-F238E27FC236}">
                  <a16:creationId xmlns:a16="http://schemas.microsoft.com/office/drawing/2014/main" id="{0F216D0F-1180-4F32-BF70-2154918ACF2B}"/>
                </a:ext>
              </a:extLst>
            </p:cNvPr>
            <p:cNvSpPr txBox="1"/>
            <p:nvPr/>
          </p:nvSpPr>
          <p:spPr>
            <a:xfrm>
              <a:off x="2098435" y="4501722"/>
              <a:ext cx="3255727" cy="646329"/>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29" name="TextBox 28">
              <a:extLst>
                <a:ext uri="{FF2B5EF4-FFF2-40B4-BE49-F238E27FC236}">
                  <a16:creationId xmlns:a16="http://schemas.microsoft.com/office/drawing/2014/main" id="{1C23CB80-F394-43A5-9379-4473154DC0B0}"/>
                </a:ext>
              </a:extLst>
            </p:cNvPr>
            <p:cNvSpPr txBox="1"/>
            <p:nvPr/>
          </p:nvSpPr>
          <p:spPr>
            <a:xfrm>
              <a:off x="2079598" y="4324401"/>
              <a:ext cx="3303211" cy="276998"/>
            </a:xfrm>
            <a:prstGeom prst="rect">
              <a:avLst/>
            </a:prstGeom>
            <a:noFill/>
          </p:spPr>
          <p:txBody>
            <a:bodyPr wrap="square" rtlCol="0">
              <a:spAutoFit/>
            </a:bodyPr>
            <a:lstStyle/>
            <a:p>
              <a:pPr algn="ctr" rtl="1"/>
              <a:r>
                <a:rPr lang="fa-IR" altLang="ko-KR" sz="1200" b="1" dirty="0">
                  <a:solidFill>
                    <a:schemeClr val="tx1">
                      <a:lumMod val="75000"/>
                      <a:lumOff val="25000"/>
                    </a:schemeClr>
                  </a:solidFill>
                  <a:cs typeface="+mj-cs"/>
                </a:rPr>
                <a:t>عنوان</a:t>
              </a:r>
              <a:endParaRPr lang="ko-KR" altLang="en-US" sz="1200" b="1" dirty="0">
                <a:solidFill>
                  <a:schemeClr val="tx1">
                    <a:lumMod val="75000"/>
                    <a:lumOff val="25000"/>
                  </a:schemeClr>
                </a:solidFill>
                <a:cs typeface="+mj-cs"/>
              </a:endParaRPr>
            </a:p>
          </p:txBody>
        </p:sp>
      </p:grpSp>
      <p:sp>
        <p:nvSpPr>
          <p:cNvPr id="30" name="TextBox 29">
            <a:extLst>
              <a:ext uri="{FF2B5EF4-FFF2-40B4-BE49-F238E27FC236}">
                <a16:creationId xmlns:a16="http://schemas.microsoft.com/office/drawing/2014/main" id="{D6409EEC-466F-44DB-A004-C2436F868278}"/>
              </a:ext>
            </a:extLst>
          </p:cNvPr>
          <p:cNvSpPr txBox="1"/>
          <p:nvPr/>
        </p:nvSpPr>
        <p:spPr>
          <a:xfrm>
            <a:off x="1661346" y="1731622"/>
            <a:ext cx="775007" cy="461665"/>
          </a:xfrm>
          <a:prstGeom prst="rect">
            <a:avLst/>
          </a:prstGeom>
          <a:noFill/>
        </p:spPr>
        <p:txBody>
          <a:bodyPr wrap="square" rtlCol="0" anchor="ctr">
            <a:spAutoFit/>
          </a:bodyPr>
          <a:lstStyle/>
          <a:p>
            <a:pPr algn="ctr"/>
            <a:r>
              <a:rPr lang="en-US" altLang="ko-KR" sz="2400" b="1" dirty="0">
                <a:solidFill>
                  <a:schemeClr val="tx1">
                    <a:lumMod val="75000"/>
                    <a:lumOff val="25000"/>
                  </a:schemeClr>
                </a:solidFill>
                <a:cs typeface="Arial" pitchFamily="34" charset="0"/>
              </a:rPr>
              <a:t>55</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sp>
        <p:nvSpPr>
          <p:cNvPr id="31" name="TextBox 30">
            <a:extLst>
              <a:ext uri="{FF2B5EF4-FFF2-40B4-BE49-F238E27FC236}">
                <a16:creationId xmlns:a16="http://schemas.microsoft.com/office/drawing/2014/main" id="{6C48976F-E849-4DF0-AB4F-5A2DF2D22C71}"/>
              </a:ext>
            </a:extLst>
          </p:cNvPr>
          <p:cNvSpPr txBox="1"/>
          <p:nvPr/>
        </p:nvSpPr>
        <p:spPr>
          <a:xfrm>
            <a:off x="4307493" y="1731622"/>
            <a:ext cx="775007" cy="461665"/>
          </a:xfrm>
          <a:prstGeom prst="rect">
            <a:avLst/>
          </a:prstGeom>
          <a:noFill/>
        </p:spPr>
        <p:txBody>
          <a:bodyPr wrap="square" rtlCol="0" anchor="ctr">
            <a:spAutoFit/>
          </a:bodyPr>
          <a:lstStyle/>
          <a:p>
            <a:pPr algn="ctr"/>
            <a:r>
              <a:rPr lang="en-US" altLang="ko-KR" sz="2400" b="1" dirty="0">
                <a:solidFill>
                  <a:schemeClr val="tx1">
                    <a:lumMod val="75000"/>
                    <a:lumOff val="25000"/>
                  </a:schemeClr>
                </a:solidFill>
                <a:cs typeface="Arial" pitchFamily="34" charset="0"/>
              </a:rPr>
              <a:t>60</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id="{749B73BC-560C-4314-A65A-19544FBCE67A}"/>
              </a:ext>
            </a:extLst>
          </p:cNvPr>
          <p:cNvSpPr txBox="1"/>
          <p:nvPr/>
        </p:nvSpPr>
        <p:spPr>
          <a:xfrm>
            <a:off x="1661346" y="4142566"/>
            <a:ext cx="775007" cy="461665"/>
          </a:xfrm>
          <a:prstGeom prst="rect">
            <a:avLst/>
          </a:prstGeom>
          <a:noFill/>
        </p:spPr>
        <p:txBody>
          <a:bodyPr wrap="square" rtlCol="0" anchor="ctr">
            <a:spAutoFit/>
          </a:bodyPr>
          <a:lstStyle/>
          <a:p>
            <a:pPr algn="ctr"/>
            <a:r>
              <a:rPr lang="en-US" altLang="ko-KR" sz="2400" b="1" dirty="0">
                <a:solidFill>
                  <a:schemeClr val="tx1">
                    <a:lumMod val="75000"/>
                    <a:lumOff val="25000"/>
                  </a:schemeClr>
                </a:solidFill>
                <a:cs typeface="Arial" pitchFamily="34" charset="0"/>
              </a:rPr>
              <a:t>35</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sp>
        <p:nvSpPr>
          <p:cNvPr id="33" name="TextBox 32">
            <a:extLst>
              <a:ext uri="{FF2B5EF4-FFF2-40B4-BE49-F238E27FC236}">
                <a16:creationId xmlns:a16="http://schemas.microsoft.com/office/drawing/2014/main" id="{A51376B4-8E50-45B4-86C6-B105030F2873}"/>
              </a:ext>
            </a:extLst>
          </p:cNvPr>
          <p:cNvSpPr txBox="1"/>
          <p:nvPr/>
        </p:nvSpPr>
        <p:spPr>
          <a:xfrm>
            <a:off x="4307493" y="4142566"/>
            <a:ext cx="775007" cy="461665"/>
          </a:xfrm>
          <a:prstGeom prst="rect">
            <a:avLst/>
          </a:prstGeom>
          <a:noFill/>
        </p:spPr>
        <p:txBody>
          <a:bodyPr wrap="square" rtlCol="0" anchor="ctr">
            <a:spAutoFit/>
          </a:bodyPr>
          <a:lstStyle/>
          <a:p>
            <a:pPr algn="ctr"/>
            <a:r>
              <a:rPr lang="en-US" altLang="ko-KR" sz="2400" b="1" dirty="0">
                <a:solidFill>
                  <a:schemeClr val="tx1">
                    <a:lumMod val="75000"/>
                    <a:lumOff val="25000"/>
                  </a:schemeClr>
                </a:solidFill>
                <a:cs typeface="Arial" pitchFamily="34" charset="0"/>
              </a:rPr>
              <a:t>70</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grpSp>
        <p:nvGrpSpPr>
          <p:cNvPr id="15" name="Group 14">
            <a:extLst>
              <a:ext uri="{FF2B5EF4-FFF2-40B4-BE49-F238E27FC236}">
                <a16:creationId xmlns:a16="http://schemas.microsoft.com/office/drawing/2014/main" id="{7DB0AC66-776E-40A9-BA56-C1CF62263E33}"/>
              </a:ext>
            </a:extLst>
          </p:cNvPr>
          <p:cNvGrpSpPr/>
          <p:nvPr/>
        </p:nvGrpSpPr>
        <p:grpSpPr>
          <a:xfrm>
            <a:off x="3560995" y="2635624"/>
            <a:ext cx="2268000" cy="885803"/>
            <a:chOff x="611560" y="2871194"/>
            <a:chExt cx="1766226" cy="885805"/>
          </a:xfrm>
        </p:grpSpPr>
        <p:sp>
          <p:nvSpPr>
            <p:cNvPr id="16" name="TextBox 15">
              <a:extLst>
                <a:ext uri="{FF2B5EF4-FFF2-40B4-BE49-F238E27FC236}">
                  <a16:creationId xmlns:a16="http://schemas.microsoft.com/office/drawing/2014/main" id="{06CC1F5F-3C60-455B-976D-21E5E534521D}"/>
                </a:ext>
              </a:extLst>
            </p:cNvPr>
            <p:cNvSpPr txBox="1"/>
            <p:nvPr/>
          </p:nvSpPr>
          <p:spPr>
            <a:xfrm>
              <a:off x="611560" y="2871194"/>
              <a:ext cx="1766226" cy="389514"/>
            </a:xfrm>
            <a:prstGeom prst="roundRect">
              <a:avLst>
                <a:gd name="adj" fmla="val 50000"/>
              </a:avLst>
            </a:prstGeom>
            <a:solidFill>
              <a:schemeClr val="accent4"/>
            </a:solidFill>
            <a:ln w="25400">
              <a:noFill/>
            </a:ln>
          </p:spPr>
          <p:txBody>
            <a:bodyPr wrap="square" rtlCol="0" anchor="ctr">
              <a:spAutoFit/>
            </a:bodyPr>
            <a:lstStyle/>
            <a:p>
              <a:pPr algn="ctr"/>
              <a:r>
                <a:rPr lang="fa-IR" altLang="ko-KR" sz="1200" b="1" dirty="0">
                  <a:solidFill>
                    <a:schemeClr val="bg1"/>
                  </a:solidFill>
                  <a:cs typeface="+mj-cs"/>
                </a:rPr>
                <a:t>عنوان</a:t>
              </a:r>
              <a:endParaRPr lang="ko-KR" altLang="en-US" sz="1200" b="1" dirty="0">
                <a:solidFill>
                  <a:schemeClr val="bg1"/>
                </a:solidFill>
                <a:cs typeface="+mj-cs"/>
              </a:endParaRPr>
            </a:p>
          </p:txBody>
        </p:sp>
        <p:sp>
          <p:nvSpPr>
            <p:cNvPr id="17" name="TextBox 16">
              <a:extLst>
                <a:ext uri="{FF2B5EF4-FFF2-40B4-BE49-F238E27FC236}">
                  <a16:creationId xmlns:a16="http://schemas.microsoft.com/office/drawing/2014/main" id="{F1BE9F8E-7F52-4FCF-98D3-4F72C47BB801}"/>
                </a:ext>
              </a:extLst>
            </p:cNvPr>
            <p:cNvSpPr txBox="1"/>
            <p:nvPr/>
          </p:nvSpPr>
          <p:spPr>
            <a:xfrm>
              <a:off x="633929" y="3295333"/>
              <a:ext cx="1728192" cy="461666"/>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grpSp>
      <p:grpSp>
        <p:nvGrpSpPr>
          <p:cNvPr id="34" name="Group 33">
            <a:extLst>
              <a:ext uri="{FF2B5EF4-FFF2-40B4-BE49-F238E27FC236}">
                <a16:creationId xmlns:a16="http://schemas.microsoft.com/office/drawing/2014/main" id="{F13F8E4D-AB1F-4DC9-A17B-F88730B1FCDE}"/>
              </a:ext>
            </a:extLst>
          </p:cNvPr>
          <p:cNvGrpSpPr/>
          <p:nvPr/>
        </p:nvGrpSpPr>
        <p:grpSpPr>
          <a:xfrm>
            <a:off x="914848" y="2635627"/>
            <a:ext cx="2268000" cy="885803"/>
            <a:chOff x="611560" y="2871194"/>
            <a:chExt cx="1766226" cy="885804"/>
          </a:xfrm>
        </p:grpSpPr>
        <p:sp>
          <p:nvSpPr>
            <p:cNvPr id="35" name="TextBox 34">
              <a:extLst>
                <a:ext uri="{FF2B5EF4-FFF2-40B4-BE49-F238E27FC236}">
                  <a16:creationId xmlns:a16="http://schemas.microsoft.com/office/drawing/2014/main" id="{EE2CF33A-180B-4068-B352-2CED5D83DE3D}"/>
                </a:ext>
              </a:extLst>
            </p:cNvPr>
            <p:cNvSpPr txBox="1"/>
            <p:nvPr/>
          </p:nvSpPr>
          <p:spPr>
            <a:xfrm>
              <a:off x="611560" y="2871194"/>
              <a:ext cx="1766226" cy="389514"/>
            </a:xfrm>
            <a:prstGeom prst="roundRect">
              <a:avLst>
                <a:gd name="adj" fmla="val 50000"/>
              </a:avLst>
            </a:prstGeom>
            <a:solidFill>
              <a:schemeClr val="accent1"/>
            </a:solidFill>
            <a:ln w="25400">
              <a:noFill/>
            </a:ln>
          </p:spPr>
          <p:txBody>
            <a:bodyPr wrap="square" rtlCol="0" anchor="ctr">
              <a:spAutoFit/>
            </a:bodyPr>
            <a:lstStyle/>
            <a:p>
              <a:pPr algn="ctr" rtl="1"/>
              <a:r>
                <a:rPr lang="fa-IR" altLang="ko-KR" sz="1200" b="1" dirty="0">
                  <a:solidFill>
                    <a:schemeClr val="bg1"/>
                  </a:solidFill>
                  <a:cs typeface="+mj-cs"/>
                </a:rPr>
                <a:t>عنوان</a:t>
              </a:r>
              <a:endParaRPr lang="ko-KR" altLang="en-US" sz="1200" b="1" dirty="0">
                <a:solidFill>
                  <a:schemeClr val="bg1"/>
                </a:solidFill>
                <a:cs typeface="+mj-cs"/>
              </a:endParaRPr>
            </a:p>
          </p:txBody>
        </p:sp>
        <p:sp>
          <p:nvSpPr>
            <p:cNvPr id="36" name="TextBox 35">
              <a:extLst>
                <a:ext uri="{FF2B5EF4-FFF2-40B4-BE49-F238E27FC236}">
                  <a16:creationId xmlns:a16="http://schemas.microsoft.com/office/drawing/2014/main" id="{73D8BA1D-0045-4F6D-AFE8-1BD02A374FF4}"/>
                </a:ext>
              </a:extLst>
            </p:cNvPr>
            <p:cNvSpPr txBox="1"/>
            <p:nvPr/>
          </p:nvSpPr>
          <p:spPr>
            <a:xfrm>
              <a:off x="633929" y="3295333"/>
              <a:ext cx="1728192" cy="461665"/>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grpSp>
      <p:grpSp>
        <p:nvGrpSpPr>
          <p:cNvPr id="37" name="Group 36">
            <a:extLst>
              <a:ext uri="{FF2B5EF4-FFF2-40B4-BE49-F238E27FC236}">
                <a16:creationId xmlns:a16="http://schemas.microsoft.com/office/drawing/2014/main" id="{BAC26A00-8A63-40CF-BD91-A73C16D32D87}"/>
              </a:ext>
            </a:extLst>
          </p:cNvPr>
          <p:cNvGrpSpPr/>
          <p:nvPr/>
        </p:nvGrpSpPr>
        <p:grpSpPr>
          <a:xfrm>
            <a:off x="3560995" y="5039366"/>
            <a:ext cx="2268000" cy="885803"/>
            <a:chOff x="611560" y="2871194"/>
            <a:chExt cx="1766226" cy="885804"/>
          </a:xfrm>
        </p:grpSpPr>
        <p:sp>
          <p:nvSpPr>
            <p:cNvPr id="38" name="TextBox 37">
              <a:extLst>
                <a:ext uri="{FF2B5EF4-FFF2-40B4-BE49-F238E27FC236}">
                  <a16:creationId xmlns:a16="http://schemas.microsoft.com/office/drawing/2014/main" id="{62880329-0E6C-48BC-8FA6-8EAF5511D625}"/>
                </a:ext>
              </a:extLst>
            </p:cNvPr>
            <p:cNvSpPr txBox="1"/>
            <p:nvPr/>
          </p:nvSpPr>
          <p:spPr>
            <a:xfrm>
              <a:off x="611560" y="2871194"/>
              <a:ext cx="1766226" cy="389514"/>
            </a:xfrm>
            <a:prstGeom prst="roundRect">
              <a:avLst>
                <a:gd name="adj" fmla="val 50000"/>
              </a:avLst>
            </a:prstGeom>
            <a:solidFill>
              <a:schemeClr val="accent3"/>
            </a:solidFill>
            <a:ln w="25400">
              <a:noFill/>
            </a:ln>
          </p:spPr>
          <p:txBody>
            <a:bodyPr wrap="square" rtlCol="0" anchor="ctr">
              <a:spAutoFit/>
            </a:bodyPr>
            <a:lstStyle/>
            <a:p>
              <a:pPr algn="ctr" rtl="1"/>
              <a:r>
                <a:rPr lang="fa-IR" altLang="ko-KR" sz="1200" b="1" dirty="0">
                  <a:solidFill>
                    <a:schemeClr val="bg1"/>
                  </a:solidFill>
                  <a:cs typeface="+mj-cs"/>
                </a:rPr>
                <a:t>عنوان</a:t>
              </a:r>
              <a:endParaRPr lang="ko-KR" altLang="en-US" sz="1200" b="1" dirty="0">
                <a:solidFill>
                  <a:schemeClr val="bg1"/>
                </a:solidFill>
                <a:cs typeface="+mj-cs"/>
              </a:endParaRPr>
            </a:p>
          </p:txBody>
        </p:sp>
        <p:sp>
          <p:nvSpPr>
            <p:cNvPr id="39" name="TextBox 38">
              <a:extLst>
                <a:ext uri="{FF2B5EF4-FFF2-40B4-BE49-F238E27FC236}">
                  <a16:creationId xmlns:a16="http://schemas.microsoft.com/office/drawing/2014/main" id="{8FE8E9F7-53D6-44C9-9097-E6A8575649A8}"/>
                </a:ext>
              </a:extLst>
            </p:cNvPr>
            <p:cNvSpPr txBox="1"/>
            <p:nvPr/>
          </p:nvSpPr>
          <p:spPr>
            <a:xfrm>
              <a:off x="633929" y="3295333"/>
              <a:ext cx="1728192" cy="461665"/>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grpSp>
      <p:grpSp>
        <p:nvGrpSpPr>
          <p:cNvPr id="40" name="Group 39">
            <a:extLst>
              <a:ext uri="{FF2B5EF4-FFF2-40B4-BE49-F238E27FC236}">
                <a16:creationId xmlns:a16="http://schemas.microsoft.com/office/drawing/2014/main" id="{49D56159-5153-42A7-85E8-FF5D8EA5E28A}"/>
              </a:ext>
            </a:extLst>
          </p:cNvPr>
          <p:cNvGrpSpPr/>
          <p:nvPr/>
        </p:nvGrpSpPr>
        <p:grpSpPr>
          <a:xfrm>
            <a:off x="914848" y="5039366"/>
            <a:ext cx="2268000" cy="885803"/>
            <a:chOff x="611560" y="2871194"/>
            <a:chExt cx="1766226" cy="885804"/>
          </a:xfrm>
        </p:grpSpPr>
        <p:sp>
          <p:nvSpPr>
            <p:cNvPr id="41" name="TextBox 40">
              <a:extLst>
                <a:ext uri="{FF2B5EF4-FFF2-40B4-BE49-F238E27FC236}">
                  <a16:creationId xmlns:a16="http://schemas.microsoft.com/office/drawing/2014/main" id="{A196EB7E-2E86-4DEC-9525-03D410D99B19}"/>
                </a:ext>
              </a:extLst>
            </p:cNvPr>
            <p:cNvSpPr txBox="1"/>
            <p:nvPr/>
          </p:nvSpPr>
          <p:spPr>
            <a:xfrm>
              <a:off x="611560" y="2871194"/>
              <a:ext cx="1766226" cy="389514"/>
            </a:xfrm>
            <a:prstGeom prst="roundRect">
              <a:avLst>
                <a:gd name="adj" fmla="val 50000"/>
              </a:avLst>
            </a:prstGeom>
            <a:solidFill>
              <a:schemeClr val="accent2"/>
            </a:solidFill>
            <a:ln w="25400">
              <a:noFill/>
            </a:ln>
          </p:spPr>
          <p:txBody>
            <a:bodyPr wrap="square" rtlCol="0" anchor="ctr">
              <a:spAutoFit/>
            </a:bodyPr>
            <a:lstStyle/>
            <a:p>
              <a:pPr algn="ctr" rtl="1"/>
              <a:r>
                <a:rPr lang="fa-IR" altLang="ko-KR" sz="1200" b="1" dirty="0">
                  <a:solidFill>
                    <a:schemeClr val="bg1"/>
                  </a:solidFill>
                  <a:cs typeface="+mj-cs"/>
                </a:rPr>
                <a:t>عنوان</a:t>
              </a:r>
              <a:endParaRPr lang="ko-KR" altLang="en-US" sz="1200" b="1" dirty="0">
                <a:solidFill>
                  <a:schemeClr val="bg1"/>
                </a:solidFill>
                <a:cs typeface="+mj-cs"/>
              </a:endParaRPr>
            </a:p>
          </p:txBody>
        </p:sp>
        <p:sp>
          <p:nvSpPr>
            <p:cNvPr id="42" name="TextBox 41">
              <a:extLst>
                <a:ext uri="{FF2B5EF4-FFF2-40B4-BE49-F238E27FC236}">
                  <a16:creationId xmlns:a16="http://schemas.microsoft.com/office/drawing/2014/main" id="{2567F71B-EDD2-4DD8-ACEB-474C172BC645}"/>
                </a:ext>
              </a:extLst>
            </p:cNvPr>
            <p:cNvSpPr txBox="1"/>
            <p:nvPr/>
          </p:nvSpPr>
          <p:spPr>
            <a:xfrm>
              <a:off x="633929" y="3295333"/>
              <a:ext cx="1728192" cy="461665"/>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grpSp>
      <p:grpSp>
        <p:nvGrpSpPr>
          <p:cNvPr id="43" name="그룹 22">
            <a:extLst>
              <a:ext uri="{FF2B5EF4-FFF2-40B4-BE49-F238E27FC236}">
                <a16:creationId xmlns:a16="http://schemas.microsoft.com/office/drawing/2014/main" id="{9940F5CC-C9A2-4366-9B86-7C51B6B29887}"/>
              </a:ext>
            </a:extLst>
          </p:cNvPr>
          <p:cNvGrpSpPr/>
          <p:nvPr/>
        </p:nvGrpSpPr>
        <p:grpSpPr>
          <a:xfrm>
            <a:off x="6481677" y="1179519"/>
            <a:ext cx="4875683" cy="1771406"/>
            <a:chOff x="6481678" y="1488489"/>
            <a:chExt cx="3815976" cy="1771406"/>
          </a:xfrm>
        </p:grpSpPr>
        <p:sp>
          <p:nvSpPr>
            <p:cNvPr id="44" name="TextBox 43">
              <a:extLst>
                <a:ext uri="{FF2B5EF4-FFF2-40B4-BE49-F238E27FC236}">
                  <a16:creationId xmlns:a16="http://schemas.microsoft.com/office/drawing/2014/main" id="{92A2467C-96A8-4F74-AEDB-D3FBEA148C0C}"/>
                </a:ext>
              </a:extLst>
            </p:cNvPr>
            <p:cNvSpPr txBox="1"/>
            <p:nvPr/>
          </p:nvSpPr>
          <p:spPr>
            <a:xfrm>
              <a:off x="6481678" y="2059566"/>
              <a:ext cx="3815976" cy="1200329"/>
            </a:xfrm>
            <a:prstGeom prst="rect">
              <a:avLst/>
            </a:prstGeom>
            <a:noFill/>
          </p:spPr>
          <p:txBody>
            <a:bodyPr wrap="square" rtlCol="0">
              <a:spAutoFit/>
            </a:bodyPr>
            <a:lstStyle/>
            <a:p>
              <a:pPr algn="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endParaRPr lang="ko-KR" altLang="en-US" sz="1200" dirty="0">
                <a:solidFill>
                  <a:schemeClr val="tx1">
                    <a:lumMod val="75000"/>
                    <a:lumOff val="25000"/>
                  </a:schemeClr>
                </a:solidFill>
                <a:cs typeface="+mj-cs"/>
              </a:endParaRPr>
            </a:p>
          </p:txBody>
        </p:sp>
        <p:sp>
          <p:nvSpPr>
            <p:cNvPr id="45" name="TextBox 44">
              <a:extLst>
                <a:ext uri="{FF2B5EF4-FFF2-40B4-BE49-F238E27FC236}">
                  <a16:creationId xmlns:a16="http://schemas.microsoft.com/office/drawing/2014/main" id="{8C281C78-A15D-49F4-B4E3-1107F0D617C1}"/>
                </a:ext>
              </a:extLst>
            </p:cNvPr>
            <p:cNvSpPr txBox="1"/>
            <p:nvPr/>
          </p:nvSpPr>
          <p:spPr>
            <a:xfrm>
              <a:off x="6481678" y="1488489"/>
              <a:ext cx="3815976" cy="523220"/>
            </a:xfrm>
            <a:prstGeom prst="rect">
              <a:avLst/>
            </a:prstGeom>
            <a:noFill/>
          </p:spPr>
          <p:txBody>
            <a:bodyPr wrap="square" rtlCol="0">
              <a:spAutoFit/>
            </a:bodyPr>
            <a:lstStyle/>
            <a:p>
              <a:pPr algn="r" rtl="1"/>
              <a:r>
                <a:rPr lang="fa-IR" altLang="ko-KR" sz="2800" b="1" dirty="0">
                  <a:solidFill>
                    <a:schemeClr val="tx1">
                      <a:lumMod val="75000"/>
                      <a:lumOff val="25000"/>
                    </a:schemeClr>
                  </a:solidFill>
                  <a:cs typeface="+mj-cs"/>
                </a:rPr>
                <a:t>عنوان</a:t>
              </a:r>
              <a:endParaRPr lang="ko-KR" altLang="en-US" sz="2800" b="1" dirty="0">
                <a:solidFill>
                  <a:schemeClr val="tx1">
                    <a:lumMod val="75000"/>
                    <a:lumOff val="25000"/>
                  </a:schemeClr>
                </a:solidFill>
                <a:cs typeface="+mj-cs"/>
              </a:endParaRPr>
            </a:p>
          </p:txBody>
        </p:sp>
      </p:grpSp>
      <p:sp>
        <p:nvSpPr>
          <p:cNvPr id="46" name="Round Same Side Corner Rectangle 36">
            <a:extLst>
              <a:ext uri="{FF2B5EF4-FFF2-40B4-BE49-F238E27FC236}">
                <a16:creationId xmlns:a16="http://schemas.microsoft.com/office/drawing/2014/main" id="{D28EA93D-79FC-4646-A2B6-7498CB09C66A}"/>
              </a:ext>
            </a:extLst>
          </p:cNvPr>
          <p:cNvSpPr/>
          <p:nvPr/>
        </p:nvSpPr>
        <p:spPr>
          <a:xfrm>
            <a:off x="10049030" y="4841670"/>
            <a:ext cx="327620" cy="259023"/>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47" name="Rectangle 9">
            <a:extLst>
              <a:ext uri="{FF2B5EF4-FFF2-40B4-BE49-F238E27FC236}">
                <a16:creationId xmlns:a16="http://schemas.microsoft.com/office/drawing/2014/main" id="{34017D4A-4C8E-4934-BDB3-640005DB8BA0}"/>
              </a:ext>
            </a:extLst>
          </p:cNvPr>
          <p:cNvSpPr/>
          <p:nvPr/>
        </p:nvSpPr>
        <p:spPr>
          <a:xfrm>
            <a:off x="7464150" y="3312911"/>
            <a:ext cx="332759" cy="31149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8" name="Rounded Rectangle 27">
            <a:extLst>
              <a:ext uri="{FF2B5EF4-FFF2-40B4-BE49-F238E27FC236}">
                <a16:creationId xmlns:a16="http://schemas.microsoft.com/office/drawing/2014/main" id="{AEAC6C6F-1E9F-4CBE-8AC7-56E1745E1922}"/>
              </a:ext>
            </a:extLst>
          </p:cNvPr>
          <p:cNvSpPr/>
          <p:nvPr/>
        </p:nvSpPr>
        <p:spPr>
          <a:xfrm>
            <a:off x="10037909" y="3284946"/>
            <a:ext cx="349863" cy="268743"/>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9" name="Rounded Rectangle 5">
            <a:extLst>
              <a:ext uri="{FF2B5EF4-FFF2-40B4-BE49-F238E27FC236}">
                <a16:creationId xmlns:a16="http://schemas.microsoft.com/office/drawing/2014/main" id="{EE6D7660-1DFE-4EAA-ADBE-22FD33A04580}"/>
              </a:ext>
            </a:extLst>
          </p:cNvPr>
          <p:cNvSpPr/>
          <p:nvPr/>
        </p:nvSpPr>
        <p:spPr>
          <a:xfrm flipH="1">
            <a:off x="7434688" y="4809622"/>
            <a:ext cx="391683" cy="32311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50" name="Group 49">
            <a:extLst>
              <a:ext uri="{FF2B5EF4-FFF2-40B4-BE49-F238E27FC236}">
                <a16:creationId xmlns:a16="http://schemas.microsoft.com/office/drawing/2014/main" id="{1994E080-1241-9596-A13E-E8124A1497CC}"/>
              </a:ext>
            </a:extLst>
          </p:cNvPr>
          <p:cNvGrpSpPr/>
          <p:nvPr/>
        </p:nvGrpSpPr>
        <p:grpSpPr>
          <a:xfrm>
            <a:off x="6482180" y="3784366"/>
            <a:ext cx="2296699" cy="823652"/>
            <a:chOff x="2079598" y="4324401"/>
            <a:chExt cx="3303211" cy="823650"/>
          </a:xfrm>
        </p:grpSpPr>
        <p:sp>
          <p:nvSpPr>
            <p:cNvPr id="51" name="TextBox 50">
              <a:extLst>
                <a:ext uri="{FF2B5EF4-FFF2-40B4-BE49-F238E27FC236}">
                  <a16:creationId xmlns:a16="http://schemas.microsoft.com/office/drawing/2014/main" id="{40D9608E-667D-63C6-73D7-FD18B94EA398}"/>
                </a:ext>
              </a:extLst>
            </p:cNvPr>
            <p:cNvSpPr txBox="1"/>
            <p:nvPr/>
          </p:nvSpPr>
          <p:spPr>
            <a:xfrm>
              <a:off x="2098435" y="4501722"/>
              <a:ext cx="3255727" cy="646329"/>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52" name="TextBox 51">
              <a:extLst>
                <a:ext uri="{FF2B5EF4-FFF2-40B4-BE49-F238E27FC236}">
                  <a16:creationId xmlns:a16="http://schemas.microsoft.com/office/drawing/2014/main" id="{C79F6DF9-EC5A-689C-15F4-CF33F6CC44BC}"/>
                </a:ext>
              </a:extLst>
            </p:cNvPr>
            <p:cNvSpPr txBox="1"/>
            <p:nvPr/>
          </p:nvSpPr>
          <p:spPr>
            <a:xfrm>
              <a:off x="2079598" y="4324401"/>
              <a:ext cx="3303211" cy="276998"/>
            </a:xfrm>
            <a:prstGeom prst="rect">
              <a:avLst/>
            </a:prstGeom>
            <a:noFill/>
          </p:spPr>
          <p:txBody>
            <a:bodyPr wrap="square" rtlCol="0">
              <a:spAutoFit/>
            </a:bodyPr>
            <a:lstStyle/>
            <a:p>
              <a:pPr algn="ctr" rtl="1"/>
              <a:r>
                <a:rPr lang="fa-IR" altLang="ko-KR" sz="1200" b="1" dirty="0">
                  <a:solidFill>
                    <a:schemeClr val="tx1">
                      <a:lumMod val="75000"/>
                      <a:lumOff val="25000"/>
                    </a:schemeClr>
                  </a:solidFill>
                  <a:cs typeface="+mj-cs"/>
                </a:rPr>
                <a:t>عنوان</a:t>
              </a:r>
              <a:endParaRPr lang="ko-KR" altLang="en-US" sz="1200" b="1" dirty="0">
                <a:solidFill>
                  <a:schemeClr val="tx1">
                    <a:lumMod val="75000"/>
                    <a:lumOff val="25000"/>
                  </a:schemeClr>
                </a:solidFill>
                <a:cs typeface="+mj-cs"/>
              </a:endParaRPr>
            </a:p>
          </p:txBody>
        </p:sp>
      </p:grpSp>
      <p:grpSp>
        <p:nvGrpSpPr>
          <p:cNvPr id="53" name="Group 52">
            <a:extLst>
              <a:ext uri="{FF2B5EF4-FFF2-40B4-BE49-F238E27FC236}">
                <a16:creationId xmlns:a16="http://schemas.microsoft.com/office/drawing/2014/main" id="{33095E3C-EF5B-01F9-B5EC-6E5C1B57AF5D}"/>
              </a:ext>
            </a:extLst>
          </p:cNvPr>
          <p:cNvGrpSpPr/>
          <p:nvPr/>
        </p:nvGrpSpPr>
        <p:grpSpPr>
          <a:xfrm>
            <a:off x="6482180" y="5167761"/>
            <a:ext cx="2296699" cy="823652"/>
            <a:chOff x="2079598" y="4324401"/>
            <a:chExt cx="3303211" cy="823650"/>
          </a:xfrm>
        </p:grpSpPr>
        <p:sp>
          <p:nvSpPr>
            <p:cNvPr id="54" name="TextBox 53">
              <a:extLst>
                <a:ext uri="{FF2B5EF4-FFF2-40B4-BE49-F238E27FC236}">
                  <a16:creationId xmlns:a16="http://schemas.microsoft.com/office/drawing/2014/main" id="{B9F0EBA0-5BA0-454F-4BEA-674FC61D7AF9}"/>
                </a:ext>
              </a:extLst>
            </p:cNvPr>
            <p:cNvSpPr txBox="1"/>
            <p:nvPr/>
          </p:nvSpPr>
          <p:spPr>
            <a:xfrm>
              <a:off x="2098435" y="4501722"/>
              <a:ext cx="3255727" cy="646329"/>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55" name="TextBox 54">
              <a:extLst>
                <a:ext uri="{FF2B5EF4-FFF2-40B4-BE49-F238E27FC236}">
                  <a16:creationId xmlns:a16="http://schemas.microsoft.com/office/drawing/2014/main" id="{10A36AEF-B788-D4CE-2DDE-2CF5D2BDC38B}"/>
                </a:ext>
              </a:extLst>
            </p:cNvPr>
            <p:cNvSpPr txBox="1"/>
            <p:nvPr/>
          </p:nvSpPr>
          <p:spPr>
            <a:xfrm>
              <a:off x="2079598" y="4324401"/>
              <a:ext cx="3303211" cy="276998"/>
            </a:xfrm>
            <a:prstGeom prst="rect">
              <a:avLst/>
            </a:prstGeom>
            <a:noFill/>
          </p:spPr>
          <p:txBody>
            <a:bodyPr wrap="square" rtlCol="0">
              <a:spAutoFit/>
            </a:bodyPr>
            <a:lstStyle/>
            <a:p>
              <a:pPr algn="ctr" rtl="1"/>
              <a:r>
                <a:rPr lang="fa-IR" altLang="ko-KR" sz="1200" b="1" dirty="0">
                  <a:solidFill>
                    <a:schemeClr val="tx1">
                      <a:lumMod val="75000"/>
                      <a:lumOff val="25000"/>
                    </a:schemeClr>
                  </a:solidFill>
                  <a:cs typeface="+mj-cs"/>
                </a:rPr>
                <a:t>عنوان</a:t>
              </a:r>
              <a:endParaRPr lang="ko-KR" altLang="en-US" sz="1200" b="1" dirty="0">
                <a:solidFill>
                  <a:schemeClr val="tx1">
                    <a:lumMod val="75000"/>
                    <a:lumOff val="25000"/>
                  </a:schemeClr>
                </a:solidFill>
                <a:cs typeface="+mj-cs"/>
              </a:endParaRPr>
            </a:p>
          </p:txBody>
        </p:sp>
      </p:grpSp>
      <p:grpSp>
        <p:nvGrpSpPr>
          <p:cNvPr id="56" name="Group 55">
            <a:extLst>
              <a:ext uri="{FF2B5EF4-FFF2-40B4-BE49-F238E27FC236}">
                <a16:creationId xmlns:a16="http://schemas.microsoft.com/office/drawing/2014/main" id="{9F5ED764-9B7B-676F-690C-FB2D77732AF4}"/>
              </a:ext>
            </a:extLst>
          </p:cNvPr>
          <p:cNvGrpSpPr/>
          <p:nvPr/>
        </p:nvGrpSpPr>
        <p:grpSpPr>
          <a:xfrm>
            <a:off x="9064491" y="5167761"/>
            <a:ext cx="2296699" cy="823652"/>
            <a:chOff x="2079598" y="4324401"/>
            <a:chExt cx="3303211" cy="823650"/>
          </a:xfrm>
        </p:grpSpPr>
        <p:sp>
          <p:nvSpPr>
            <p:cNvPr id="57" name="TextBox 56">
              <a:extLst>
                <a:ext uri="{FF2B5EF4-FFF2-40B4-BE49-F238E27FC236}">
                  <a16:creationId xmlns:a16="http://schemas.microsoft.com/office/drawing/2014/main" id="{6D8E3212-5719-43AB-32D0-0B79E0E87DBD}"/>
                </a:ext>
              </a:extLst>
            </p:cNvPr>
            <p:cNvSpPr txBox="1"/>
            <p:nvPr/>
          </p:nvSpPr>
          <p:spPr>
            <a:xfrm>
              <a:off x="2098435" y="4501722"/>
              <a:ext cx="3255727" cy="646329"/>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58" name="TextBox 57">
              <a:extLst>
                <a:ext uri="{FF2B5EF4-FFF2-40B4-BE49-F238E27FC236}">
                  <a16:creationId xmlns:a16="http://schemas.microsoft.com/office/drawing/2014/main" id="{F1205C9D-EDEE-C081-6666-735A09B9384E}"/>
                </a:ext>
              </a:extLst>
            </p:cNvPr>
            <p:cNvSpPr txBox="1"/>
            <p:nvPr/>
          </p:nvSpPr>
          <p:spPr>
            <a:xfrm>
              <a:off x="2079598" y="4324401"/>
              <a:ext cx="3303211" cy="276998"/>
            </a:xfrm>
            <a:prstGeom prst="rect">
              <a:avLst/>
            </a:prstGeom>
            <a:noFill/>
          </p:spPr>
          <p:txBody>
            <a:bodyPr wrap="square" rtlCol="0">
              <a:spAutoFit/>
            </a:bodyPr>
            <a:lstStyle/>
            <a:p>
              <a:pPr algn="ctr" rtl="1"/>
              <a:r>
                <a:rPr lang="fa-IR" altLang="ko-KR" sz="1200" b="1" dirty="0">
                  <a:solidFill>
                    <a:schemeClr val="tx1">
                      <a:lumMod val="75000"/>
                      <a:lumOff val="25000"/>
                    </a:schemeClr>
                  </a:solidFill>
                  <a:cs typeface="+mj-cs"/>
                </a:rPr>
                <a:t>عنوان</a:t>
              </a:r>
              <a:endParaRPr lang="ko-KR" altLang="en-US" sz="1200" b="1" dirty="0">
                <a:solidFill>
                  <a:schemeClr val="tx1">
                    <a:lumMod val="75000"/>
                    <a:lumOff val="25000"/>
                  </a:schemeClr>
                </a:solidFill>
                <a:cs typeface="+mj-cs"/>
              </a:endParaRPr>
            </a:p>
          </p:txBody>
        </p:sp>
      </p:grpSp>
    </p:spTree>
    <p:extLst>
      <p:ext uri="{BB962C8B-B14F-4D97-AF65-F5344CB8AC3E}">
        <p14:creationId xmlns:p14="http://schemas.microsoft.com/office/powerpoint/2010/main" val="84821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4294967295"/>
          </p:nvPr>
        </p:nvSpPr>
        <p:spPr>
          <a:xfrm>
            <a:off x="0" y="915988"/>
            <a:ext cx="11572875" cy="723900"/>
          </a:xfrm>
          <a:prstGeom prst="rect">
            <a:avLst/>
          </a:prstGeom>
        </p:spPr>
        <p:txBody>
          <a:bodyPr/>
          <a:lstStyle/>
          <a:p>
            <a:pPr marL="0" indent="0" algn="ctr" rtl="1">
              <a:buNone/>
            </a:pPr>
            <a:r>
              <a:rPr lang="fa-IR" sz="4000" b="1" dirty="0" err="1"/>
              <a:t>اینفوگرافیک</a:t>
            </a:r>
            <a:r>
              <a:rPr lang="fa-IR" sz="4000" b="1" dirty="0"/>
              <a:t> نه</a:t>
            </a:r>
            <a:endParaRPr lang="en-US" sz="4000" b="1" dirty="0"/>
          </a:p>
        </p:txBody>
      </p:sp>
      <p:sp>
        <p:nvSpPr>
          <p:cNvPr id="3" name="Rectangle 2047">
            <a:extLst>
              <a:ext uri="{FF2B5EF4-FFF2-40B4-BE49-F238E27FC236}">
                <a16:creationId xmlns:a16="http://schemas.microsoft.com/office/drawing/2014/main" id="{0CE35586-6194-425D-9064-418F7A0F3326}"/>
              </a:ext>
            </a:extLst>
          </p:cNvPr>
          <p:cNvSpPr/>
          <p:nvPr/>
        </p:nvSpPr>
        <p:spPr>
          <a:xfrm>
            <a:off x="0" y="5427714"/>
            <a:ext cx="12192000" cy="1430287"/>
          </a:xfrm>
          <a:prstGeom prst="rect">
            <a:avLst/>
          </a:prstGeom>
          <a:solidFill>
            <a:srgbClr val="0678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p>
        </p:txBody>
      </p:sp>
      <p:grpSp>
        <p:nvGrpSpPr>
          <p:cNvPr id="4" name="Group 2048">
            <a:extLst>
              <a:ext uri="{FF2B5EF4-FFF2-40B4-BE49-F238E27FC236}">
                <a16:creationId xmlns:a16="http://schemas.microsoft.com/office/drawing/2014/main" id="{E55D870D-25DF-4F72-9767-1FEF640E09C9}"/>
              </a:ext>
            </a:extLst>
          </p:cNvPr>
          <p:cNvGrpSpPr/>
          <p:nvPr/>
        </p:nvGrpSpPr>
        <p:grpSpPr>
          <a:xfrm>
            <a:off x="1043967" y="5552141"/>
            <a:ext cx="10220237" cy="1052953"/>
            <a:chOff x="251520" y="5585049"/>
            <a:chExt cx="7704529" cy="1052953"/>
          </a:xfrm>
        </p:grpSpPr>
        <p:sp>
          <p:nvSpPr>
            <p:cNvPr id="5" name="TextBox 4">
              <a:extLst>
                <a:ext uri="{FF2B5EF4-FFF2-40B4-BE49-F238E27FC236}">
                  <a16:creationId xmlns:a16="http://schemas.microsoft.com/office/drawing/2014/main" id="{9BB7D9CE-1FEA-4C8C-8D3A-712399B5940D}"/>
                </a:ext>
              </a:extLst>
            </p:cNvPr>
            <p:cNvSpPr txBox="1"/>
            <p:nvPr/>
          </p:nvSpPr>
          <p:spPr>
            <a:xfrm>
              <a:off x="251520" y="5585049"/>
              <a:ext cx="7704529" cy="400110"/>
            </a:xfrm>
            <a:prstGeom prst="rect">
              <a:avLst/>
            </a:prstGeom>
            <a:noFill/>
          </p:spPr>
          <p:txBody>
            <a:bodyPr wrap="square" rtlCol="0" anchor="ctr">
              <a:spAutoFit/>
            </a:bodyPr>
            <a:lstStyle/>
            <a:p>
              <a:pPr algn="r" rtl="1"/>
              <a:r>
                <a:rPr lang="fa-IR" altLang="ko-KR" sz="2000" b="1" dirty="0">
                  <a:solidFill>
                    <a:schemeClr val="bg1"/>
                  </a:solidFill>
                </a:rPr>
                <a:t>عنوان</a:t>
              </a:r>
              <a:endParaRPr lang="ko-KR" altLang="en-US" sz="2000" b="1" dirty="0">
                <a:solidFill>
                  <a:schemeClr val="bg1"/>
                </a:solidFill>
              </a:endParaRPr>
            </a:p>
          </p:txBody>
        </p:sp>
        <p:sp>
          <p:nvSpPr>
            <p:cNvPr id="6" name="TextBox 5">
              <a:extLst>
                <a:ext uri="{FF2B5EF4-FFF2-40B4-BE49-F238E27FC236}">
                  <a16:creationId xmlns:a16="http://schemas.microsoft.com/office/drawing/2014/main" id="{CBF6D223-8792-459F-B3DE-D2B1F8B2BD14}"/>
                </a:ext>
              </a:extLst>
            </p:cNvPr>
            <p:cNvSpPr txBox="1"/>
            <p:nvPr/>
          </p:nvSpPr>
          <p:spPr>
            <a:xfrm>
              <a:off x="251520" y="5991671"/>
              <a:ext cx="7704529" cy="646331"/>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fa-IR" altLang="ko-KR" sz="1200" dirty="0">
                <a:solidFill>
                  <a:schemeClr val="bg1"/>
                </a:solidFill>
              </a:endParaRPr>
            </a:p>
          </p:txBody>
        </p:sp>
      </p:grpSp>
      <p:sp>
        <p:nvSpPr>
          <p:cNvPr id="7" name="Right Arrow 3">
            <a:extLst>
              <a:ext uri="{FF2B5EF4-FFF2-40B4-BE49-F238E27FC236}">
                <a16:creationId xmlns:a16="http://schemas.microsoft.com/office/drawing/2014/main" id="{7F9054F2-1007-405E-8219-A6169380EB34}"/>
              </a:ext>
            </a:extLst>
          </p:cNvPr>
          <p:cNvSpPr/>
          <p:nvPr/>
        </p:nvSpPr>
        <p:spPr>
          <a:xfrm>
            <a:off x="2971012" y="2824320"/>
            <a:ext cx="7718341" cy="252000"/>
          </a:xfrm>
          <a:prstGeom prst="rightArrow">
            <a:avLst>
              <a:gd name="adj1" fmla="val 50000"/>
              <a:gd name="adj2" fmla="val 81225"/>
            </a:avLst>
          </a:prstGeom>
          <a:solidFill>
            <a:schemeClr val="bg1">
              <a:lumMod val="75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latin typeface="Arial" pitchFamily="34" charset="0"/>
              <a:cs typeface="Arial" pitchFamily="34" charset="0"/>
            </a:endParaRPr>
          </a:p>
        </p:txBody>
      </p:sp>
      <p:sp>
        <p:nvSpPr>
          <p:cNvPr id="8" name="Oval 7">
            <a:extLst>
              <a:ext uri="{FF2B5EF4-FFF2-40B4-BE49-F238E27FC236}">
                <a16:creationId xmlns:a16="http://schemas.microsoft.com/office/drawing/2014/main" id="{945D3FF3-F855-4E51-AB16-A87EE14486BE}"/>
              </a:ext>
            </a:extLst>
          </p:cNvPr>
          <p:cNvSpPr/>
          <p:nvPr/>
        </p:nvSpPr>
        <p:spPr>
          <a:xfrm>
            <a:off x="1013228" y="1971428"/>
            <a:ext cx="1957784" cy="1957784"/>
          </a:xfrm>
          <a:prstGeom prst="ellipse">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solidFill>
                <a:schemeClr val="accent6"/>
              </a:solidFill>
              <a:latin typeface="Arial" pitchFamily="34" charset="0"/>
              <a:cs typeface="Arial" pitchFamily="34" charset="0"/>
            </a:endParaRPr>
          </a:p>
        </p:txBody>
      </p:sp>
      <p:sp>
        <p:nvSpPr>
          <p:cNvPr id="9" name="TextBox 8">
            <a:extLst>
              <a:ext uri="{FF2B5EF4-FFF2-40B4-BE49-F238E27FC236}">
                <a16:creationId xmlns:a16="http://schemas.microsoft.com/office/drawing/2014/main" id="{B6DEB7F3-12B0-4F1F-8207-161C035A448C}"/>
              </a:ext>
            </a:extLst>
          </p:cNvPr>
          <p:cNvSpPr txBox="1"/>
          <p:nvPr/>
        </p:nvSpPr>
        <p:spPr>
          <a:xfrm rot="16200000">
            <a:off x="9936369" y="2729372"/>
            <a:ext cx="2143327" cy="461665"/>
          </a:xfrm>
          <a:prstGeom prst="rect">
            <a:avLst/>
          </a:prstGeom>
          <a:noFill/>
        </p:spPr>
        <p:txBody>
          <a:bodyPr wrap="square" rtlCol="0" anchor="ctr">
            <a:spAutoFit/>
          </a:bodyPr>
          <a:lstStyle/>
          <a:p>
            <a:pPr algn="ctr" rtl="1"/>
            <a:r>
              <a:rPr lang="fa-IR" altLang="ko-KR" sz="2400" b="1" dirty="0">
                <a:solidFill>
                  <a:schemeClr val="accent5"/>
                </a:solidFill>
              </a:rPr>
              <a:t>عنوان</a:t>
            </a:r>
            <a:endParaRPr lang="ko-KR" altLang="en-US" sz="2400" b="1" dirty="0">
              <a:solidFill>
                <a:schemeClr val="accent5"/>
              </a:solidFill>
            </a:endParaRPr>
          </a:p>
        </p:txBody>
      </p:sp>
      <p:sp>
        <p:nvSpPr>
          <p:cNvPr id="10" name="TextBox 9">
            <a:extLst>
              <a:ext uri="{FF2B5EF4-FFF2-40B4-BE49-F238E27FC236}">
                <a16:creationId xmlns:a16="http://schemas.microsoft.com/office/drawing/2014/main" id="{21F10995-33E4-4F7C-AA77-57919309035F}"/>
              </a:ext>
            </a:extLst>
          </p:cNvPr>
          <p:cNvSpPr txBox="1"/>
          <p:nvPr/>
        </p:nvSpPr>
        <p:spPr>
          <a:xfrm>
            <a:off x="1488064" y="3186462"/>
            <a:ext cx="1008112" cy="461665"/>
          </a:xfrm>
          <a:prstGeom prst="rect">
            <a:avLst/>
          </a:prstGeom>
          <a:noFill/>
        </p:spPr>
        <p:txBody>
          <a:bodyPr wrap="square" rtlCol="0" anchor="ctr">
            <a:spAutoFit/>
          </a:bodyPr>
          <a:lstStyle/>
          <a:p>
            <a:pPr algn="ctr" rtl="1"/>
            <a:r>
              <a:rPr lang="fa-IR" altLang="ko-KR" sz="2400" b="1" dirty="0">
                <a:solidFill>
                  <a:schemeClr val="bg1"/>
                </a:solidFill>
              </a:rPr>
              <a:t>عنوان</a:t>
            </a:r>
            <a:endParaRPr lang="ko-KR" altLang="en-US" sz="2400" b="1" dirty="0">
              <a:solidFill>
                <a:schemeClr val="bg1"/>
              </a:solidFill>
            </a:endParaRPr>
          </a:p>
        </p:txBody>
      </p:sp>
      <p:sp>
        <p:nvSpPr>
          <p:cNvPr id="11" name="Oval 8">
            <a:extLst>
              <a:ext uri="{FF2B5EF4-FFF2-40B4-BE49-F238E27FC236}">
                <a16:creationId xmlns:a16="http://schemas.microsoft.com/office/drawing/2014/main" id="{18B8C697-7F15-4013-9581-0826AAC7E817}"/>
              </a:ext>
            </a:extLst>
          </p:cNvPr>
          <p:cNvSpPr/>
          <p:nvPr/>
        </p:nvSpPr>
        <p:spPr>
          <a:xfrm>
            <a:off x="9091833" y="2501973"/>
            <a:ext cx="916465" cy="916465"/>
          </a:xfrm>
          <a:prstGeom prst="ellipse">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latin typeface="Arial" pitchFamily="34" charset="0"/>
              <a:cs typeface="Arial" pitchFamily="34" charset="0"/>
            </a:endParaRPr>
          </a:p>
        </p:txBody>
      </p:sp>
      <p:grpSp>
        <p:nvGrpSpPr>
          <p:cNvPr id="12" name="Group 25">
            <a:extLst>
              <a:ext uri="{FF2B5EF4-FFF2-40B4-BE49-F238E27FC236}">
                <a16:creationId xmlns:a16="http://schemas.microsoft.com/office/drawing/2014/main" id="{80224DA0-71A4-4BD3-819B-881D5A5EF539}"/>
              </a:ext>
            </a:extLst>
          </p:cNvPr>
          <p:cNvGrpSpPr/>
          <p:nvPr/>
        </p:nvGrpSpPr>
        <p:grpSpPr>
          <a:xfrm>
            <a:off x="8829082" y="3813337"/>
            <a:ext cx="1441967" cy="1109232"/>
            <a:chOff x="3921390" y="4148065"/>
            <a:chExt cx="1441967" cy="1228995"/>
          </a:xfrm>
        </p:grpSpPr>
        <p:sp>
          <p:nvSpPr>
            <p:cNvPr id="13" name="TextBox 12">
              <a:extLst>
                <a:ext uri="{FF2B5EF4-FFF2-40B4-BE49-F238E27FC236}">
                  <a16:creationId xmlns:a16="http://schemas.microsoft.com/office/drawing/2014/main" id="{811D157B-A735-4488-9BAE-C3433684A30C}"/>
                </a:ext>
              </a:extLst>
            </p:cNvPr>
            <p:cNvSpPr txBox="1"/>
            <p:nvPr/>
          </p:nvSpPr>
          <p:spPr>
            <a:xfrm>
              <a:off x="3921390" y="4148065"/>
              <a:ext cx="1441967" cy="341007"/>
            </a:xfrm>
            <a:prstGeom prst="rect">
              <a:avLst/>
            </a:prstGeom>
            <a:noFill/>
          </p:spPr>
          <p:txBody>
            <a:bodyPr wrap="square" rtlCol="0" anchor="ctr">
              <a:spAutoFit/>
            </a:bodyPr>
            <a:lstStyle/>
            <a:p>
              <a:pPr algn="ctr" rtl="1"/>
              <a:r>
                <a:rPr lang="fa-IR" altLang="ko-KR" sz="1400" b="1" dirty="0">
                  <a:solidFill>
                    <a:schemeClr val="accent4"/>
                  </a:solidFill>
                </a:rPr>
                <a:t>عنوان</a:t>
              </a:r>
              <a:endParaRPr lang="ko-KR" altLang="en-US" sz="1400" b="1" dirty="0">
                <a:solidFill>
                  <a:schemeClr val="accent4"/>
                </a:solidFill>
              </a:endParaRPr>
            </a:p>
          </p:txBody>
        </p:sp>
        <p:sp>
          <p:nvSpPr>
            <p:cNvPr id="14" name="TextBox 13">
              <a:extLst>
                <a:ext uri="{FF2B5EF4-FFF2-40B4-BE49-F238E27FC236}">
                  <a16:creationId xmlns:a16="http://schemas.microsoft.com/office/drawing/2014/main" id="{8559E007-7388-4D9E-85C9-5369AA18BFA4}"/>
                </a:ext>
              </a:extLst>
            </p:cNvPr>
            <p:cNvSpPr txBox="1"/>
            <p:nvPr/>
          </p:nvSpPr>
          <p:spPr>
            <a:xfrm>
              <a:off x="3921391" y="4456341"/>
              <a:ext cx="1441966" cy="920719"/>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grpSp>
      <p:grpSp>
        <p:nvGrpSpPr>
          <p:cNvPr id="15" name="Group 2051">
            <a:extLst>
              <a:ext uri="{FF2B5EF4-FFF2-40B4-BE49-F238E27FC236}">
                <a16:creationId xmlns:a16="http://schemas.microsoft.com/office/drawing/2014/main" id="{681B83FB-837A-473F-9C24-F3B90580F708}"/>
              </a:ext>
            </a:extLst>
          </p:cNvPr>
          <p:cNvGrpSpPr/>
          <p:nvPr/>
        </p:nvGrpSpPr>
        <p:grpSpPr>
          <a:xfrm>
            <a:off x="8939576" y="1758339"/>
            <a:ext cx="1220979" cy="563590"/>
            <a:chOff x="6735070" y="1500766"/>
            <a:chExt cx="1220979" cy="563589"/>
          </a:xfrm>
        </p:grpSpPr>
        <p:sp>
          <p:nvSpPr>
            <p:cNvPr id="16" name="Rectangle 29">
              <a:extLst>
                <a:ext uri="{FF2B5EF4-FFF2-40B4-BE49-F238E27FC236}">
                  <a16:creationId xmlns:a16="http://schemas.microsoft.com/office/drawing/2014/main" id="{BC35D422-FE88-4C5F-B731-EC9D3A0B9D03}"/>
                </a:ext>
              </a:extLst>
            </p:cNvPr>
            <p:cNvSpPr/>
            <p:nvPr/>
          </p:nvSpPr>
          <p:spPr>
            <a:xfrm>
              <a:off x="6735070" y="1503173"/>
              <a:ext cx="1219148"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dirty="0"/>
            </a:p>
          </p:txBody>
        </p:sp>
        <p:sp>
          <p:nvSpPr>
            <p:cNvPr id="17" name="TextBox 16">
              <a:extLst>
                <a:ext uri="{FF2B5EF4-FFF2-40B4-BE49-F238E27FC236}">
                  <a16:creationId xmlns:a16="http://schemas.microsoft.com/office/drawing/2014/main" id="{DF5DBBA5-FAF2-4C8A-8830-8914EE8CF201}"/>
                </a:ext>
              </a:extLst>
            </p:cNvPr>
            <p:cNvSpPr txBox="1"/>
            <p:nvPr/>
          </p:nvSpPr>
          <p:spPr>
            <a:xfrm>
              <a:off x="6773514" y="1500766"/>
              <a:ext cx="1182535" cy="338554"/>
            </a:xfrm>
            <a:prstGeom prst="rect">
              <a:avLst/>
            </a:prstGeom>
            <a:noFill/>
          </p:spPr>
          <p:txBody>
            <a:bodyPr wrap="square" rtlCol="0" anchor="ctr">
              <a:spAutoFit/>
            </a:bodyPr>
            <a:lstStyle/>
            <a:p>
              <a:pPr algn="ctr" rtl="1"/>
              <a:r>
                <a:rPr lang="fa-IR" altLang="ko-KR" sz="1600" b="1" dirty="0">
                  <a:solidFill>
                    <a:schemeClr val="bg1"/>
                  </a:solidFill>
                </a:rPr>
                <a:t>عنوان</a:t>
              </a:r>
              <a:endParaRPr lang="ko-KR" altLang="en-US" sz="1600" b="1" dirty="0">
                <a:solidFill>
                  <a:schemeClr val="bg1"/>
                </a:solidFill>
              </a:endParaRPr>
            </a:p>
          </p:txBody>
        </p:sp>
      </p:grpSp>
      <p:sp>
        <p:nvSpPr>
          <p:cNvPr id="18" name="Oval 7">
            <a:extLst>
              <a:ext uri="{FF2B5EF4-FFF2-40B4-BE49-F238E27FC236}">
                <a16:creationId xmlns:a16="http://schemas.microsoft.com/office/drawing/2014/main" id="{F7F3DCB6-3F77-4DF4-8DD6-CC297D36AAB8}"/>
              </a:ext>
            </a:extLst>
          </p:cNvPr>
          <p:cNvSpPr/>
          <p:nvPr/>
        </p:nvSpPr>
        <p:spPr>
          <a:xfrm>
            <a:off x="7266825" y="2484148"/>
            <a:ext cx="916465" cy="916465"/>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latin typeface="Arial" pitchFamily="34" charset="0"/>
              <a:cs typeface="Arial" pitchFamily="34" charset="0"/>
            </a:endParaRPr>
          </a:p>
        </p:txBody>
      </p:sp>
      <p:grpSp>
        <p:nvGrpSpPr>
          <p:cNvPr id="19" name="Group 22">
            <a:extLst>
              <a:ext uri="{FF2B5EF4-FFF2-40B4-BE49-F238E27FC236}">
                <a16:creationId xmlns:a16="http://schemas.microsoft.com/office/drawing/2014/main" id="{B358B55A-CCCA-4ECF-99DE-931737351BF9}"/>
              </a:ext>
            </a:extLst>
          </p:cNvPr>
          <p:cNvGrpSpPr/>
          <p:nvPr/>
        </p:nvGrpSpPr>
        <p:grpSpPr>
          <a:xfrm>
            <a:off x="7004074" y="3813337"/>
            <a:ext cx="1441967" cy="1109232"/>
            <a:chOff x="3921390" y="4148065"/>
            <a:chExt cx="1441967" cy="1228995"/>
          </a:xfrm>
        </p:grpSpPr>
        <p:sp>
          <p:nvSpPr>
            <p:cNvPr id="20" name="TextBox 19">
              <a:extLst>
                <a:ext uri="{FF2B5EF4-FFF2-40B4-BE49-F238E27FC236}">
                  <a16:creationId xmlns:a16="http://schemas.microsoft.com/office/drawing/2014/main" id="{AC7FD0B2-E252-4A28-8DDE-D539B113FAC5}"/>
                </a:ext>
              </a:extLst>
            </p:cNvPr>
            <p:cNvSpPr txBox="1"/>
            <p:nvPr/>
          </p:nvSpPr>
          <p:spPr>
            <a:xfrm>
              <a:off x="3921390" y="4148065"/>
              <a:ext cx="1441967" cy="341007"/>
            </a:xfrm>
            <a:prstGeom prst="rect">
              <a:avLst/>
            </a:prstGeom>
            <a:noFill/>
          </p:spPr>
          <p:txBody>
            <a:bodyPr wrap="square" rtlCol="0" anchor="ctr">
              <a:spAutoFit/>
            </a:bodyPr>
            <a:lstStyle/>
            <a:p>
              <a:pPr algn="ctr" rtl="1"/>
              <a:r>
                <a:rPr lang="fa-IR" altLang="ko-KR" sz="1400" b="1" dirty="0">
                  <a:solidFill>
                    <a:schemeClr val="accent3"/>
                  </a:solidFill>
                </a:rPr>
                <a:t>عنوان</a:t>
              </a:r>
              <a:endParaRPr lang="ko-KR" altLang="en-US" sz="1400" b="1" dirty="0">
                <a:solidFill>
                  <a:schemeClr val="accent3"/>
                </a:solidFill>
              </a:endParaRPr>
            </a:p>
          </p:txBody>
        </p:sp>
        <p:sp>
          <p:nvSpPr>
            <p:cNvPr id="21" name="TextBox 20">
              <a:extLst>
                <a:ext uri="{FF2B5EF4-FFF2-40B4-BE49-F238E27FC236}">
                  <a16:creationId xmlns:a16="http://schemas.microsoft.com/office/drawing/2014/main" id="{6A04B4F1-DC1E-42CA-9713-EE27687304B6}"/>
                </a:ext>
              </a:extLst>
            </p:cNvPr>
            <p:cNvSpPr txBox="1"/>
            <p:nvPr/>
          </p:nvSpPr>
          <p:spPr>
            <a:xfrm>
              <a:off x="3921391" y="4456341"/>
              <a:ext cx="1441966" cy="920719"/>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grpSp>
      <p:grpSp>
        <p:nvGrpSpPr>
          <p:cNvPr id="22" name="Group 2052">
            <a:extLst>
              <a:ext uri="{FF2B5EF4-FFF2-40B4-BE49-F238E27FC236}">
                <a16:creationId xmlns:a16="http://schemas.microsoft.com/office/drawing/2014/main" id="{ED8D0180-E9BD-478D-9120-F609169B9C66}"/>
              </a:ext>
            </a:extLst>
          </p:cNvPr>
          <p:cNvGrpSpPr/>
          <p:nvPr/>
        </p:nvGrpSpPr>
        <p:grpSpPr>
          <a:xfrm>
            <a:off x="7115482" y="1760749"/>
            <a:ext cx="1219148" cy="565651"/>
            <a:chOff x="5398975" y="1503174"/>
            <a:chExt cx="1219148" cy="565650"/>
          </a:xfrm>
        </p:grpSpPr>
        <p:sp>
          <p:nvSpPr>
            <p:cNvPr id="23" name="Rectangle 29">
              <a:extLst>
                <a:ext uri="{FF2B5EF4-FFF2-40B4-BE49-F238E27FC236}">
                  <a16:creationId xmlns:a16="http://schemas.microsoft.com/office/drawing/2014/main" id="{12291E46-14EF-47FB-8DEA-DD3F536D3F2C}"/>
                </a:ext>
              </a:extLst>
            </p:cNvPr>
            <p:cNvSpPr/>
            <p:nvPr/>
          </p:nvSpPr>
          <p:spPr>
            <a:xfrm>
              <a:off x="5398975" y="1507642"/>
              <a:ext cx="1219148"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dirty="0"/>
            </a:p>
          </p:txBody>
        </p:sp>
        <p:sp>
          <p:nvSpPr>
            <p:cNvPr id="24" name="TextBox 23">
              <a:extLst>
                <a:ext uri="{FF2B5EF4-FFF2-40B4-BE49-F238E27FC236}">
                  <a16:creationId xmlns:a16="http://schemas.microsoft.com/office/drawing/2014/main" id="{B180FB20-2F85-46DE-A9EA-B505EF5B39AC}"/>
                </a:ext>
              </a:extLst>
            </p:cNvPr>
            <p:cNvSpPr txBox="1"/>
            <p:nvPr/>
          </p:nvSpPr>
          <p:spPr>
            <a:xfrm>
              <a:off x="5398975" y="1503174"/>
              <a:ext cx="1219148" cy="338554"/>
            </a:xfrm>
            <a:prstGeom prst="rect">
              <a:avLst/>
            </a:prstGeom>
            <a:noFill/>
          </p:spPr>
          <p:txBody>
            <a:bodyPr wrap="square" rtlCol="0" anchor="ctr">
              <a:spAutoFit/>
            </a:bodyPr>
            <a:lstStyle/>
            <a:p>
              <a:pPr algn="ctr" rtl="1"/>
              <a:r>
                <a:rPr lang="fa-IR" altLang="ko-KR" sz="1600" b="1" dirty="0">
                  <a:solidFill>
                    <a:schemeClr val="bg1"/>
                  </a:solidFill>
                </a:rPr>
                <a:t>عنوان</a:t>
              </a:r>
              <a:endParaRPr lang="ko-KR" altLang="en-US" sz="1600" b="1" dirty="0">
                <a:solidFill>
                  <a:schemeClr val="bg1"/>
                </a:solidFill>
              </a:endParaRPr>
            </a:p>
          </p:txBody>
        </p:sp>
      </p:grpSp>
      <p:sp>
        <p:nvSpPr>
          <p:cNvPr id="25" name="Oval 5">
            <a:extLst>
              <a:ext uri="{FF2B5EF4-FFF2-40B4-BE49-F238E27FC236}">
                <a16:creationId xmlns:a16="http://schemas.microsoft.com/office/drawing/2014/main" id="{045DE284-43C2-4ADF-99F3-CAA2824372C7}"/>
              </a:ext>
            </a:extLst>
          </p:cNvPr>
          <p:cNvSpPr/>
          <p:nvPr/>
        </p:nvSpPr>
        <p:spPr>
          <a:xfrm>
            <a:off x="3616808" y="2484149"/>
            <a:ext cx="916465" cy="916465"/>
          </a:xfrm>
          <a:prstGeom prst="ellipse">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latin typeface="Arial" pitchFamily="34" charset="0"/>
              <a:cs typeface="Arial" pitchFamily="34" charset="0"/>
            </a:endParaRPr>
          </a:p>
        </p:txBody>
      </p:sp>
      <p:grpSp>
        <p:nvGrpSpPr>
          <p:cNvPr id="26" name="Group 16">
            <a:extLst>
              <a:ext uri="{FF2B5EF4-FFF2-40B4-BE49-F238E27FC236}">
                <a16:creationId xmlns:a16="http://schemas.microsoft.com/office/drawing/2014/main" id="{B5D6325F-6EE8-4229-A64E-D8D37CBF97B2}"/>
              </a:ext>
            </a:extLst>
          </p:cNvPr>
          <p:cNvGrpSpPr/>
          <p:nvPr/>
        </p:nvGrpSpPr>
        <p:grpSpPr>
          <a:xfrm>
            <a:off x="3354057" y="3813337"/>
            <a:ext cx="1441967" cy="1109232"/>
            <a:chOff x="2479422" y="4105903"/>
            <a:chExt cx="1441967" cy="1228995"/>
          </a:xfrm>
        </p:grpSpPr>
        <p:sp>
          <p:nvSpPr>
            <p:cNvPr id="27" name="TextBox 26">
              <a:extLst>
                <a:ext uri="{FF2B5EF4-FFF2-40B4-BE49-F238E27FC236}">
                  <a16:creationId xmlns:a16="http://schemas.microsoft.com/office/drawing/2014/main" id="{E4BBF584-66A8-4242-AA4E-48E2D0170359}"/>
                </a:ext>
              </a:extLst>
            </p:cNvPr>
            <p:cNvSpPr txBox="1"/>
            <p:nvPr/>
          </p:nvSpPr>
          <p:spPr>
            <a:xfrm>
              <a:off x="2479422" y="4105903"/>
              <a:ext cx="1441967" cy="341007"/>
            </a:xfrm>
            <a:prstGeom prst="rect">
              <a:avLst/>
            </a:prstGeom>
            <a:noFill/>
          </p:spPr>
          <p:txBody>
            <a:bodyPr wrap="square" rtlCol="0" anchor="ctr">
              <a:spAutoFit/>
            </a:bodyPr>
            <a:lstStyle/>
            <a:p>
              <a:pPr algn="ctr" rtl="1"/>
              <a:r>
                <a:rPr lang="fa-IR" altLang="ko-KR" sz="1400" b="1" dirty="0">
                  <a:solidFill>
                    <a:schemeClr val="accent1"/>
                  </a:solidFill>
                </a:rPr>
                <a:t>عنوان</a:t>
              </a:r>
              <a:endParaRPr lang="ko-KR" altLang="en-US" sz="1400" b="1" dirty="0">
                <a:solidFill>
                  <a:schemeClr val="accent1"/>
                </a:solidFill>
              </a:endParaRPr>
            </a:p>
          </p:txBody>
        </p:sp>
        <p:sp>
          <p:nvSpPr>
            <p:cNvPr id="28" name="TextBox 27">
              <a:extLst>
                <a:ext uri="{FF2B5EF4-FFF2-40B4-BE49-F238E27FC236}">
                  <a16:creationId xmlns:a16="http://schemas.microsoft.com/office/drawing/2014/main" id="{02ED7CA2-8494-435A-BA6E-13AD9260B225}"/>
                </a:ext>
              </a:extLst>
            </p:cNvPr>
            <p:cNvSpPr txBox="1"/>
            <p:nvPr/>
          </p:nvSpPr>
          <p:spPr>
            <a:xfrm>
              <a:off x="2479423" y="4414179"/>
              <a:ext cx="1441966" cy="920719"/>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grpSp>
      <p:grpSp>
        <p:nvGrpSpPr>
          <p:cNvPr id="29" name="Group 2054">
            <a:extLst>
              <a:ext uri="{FF2B5EF4-FFF2-40B4-BE49-F238E27FC236}">
                <a16:creationId xmlns:a16="http://schemas.microsoft.com/office/drawing/2014/main" id="{189513D1-560F-4E9F-9333-3B6958E24FEA}"/>
              </a:ext>
            </a:extLst>
          </p:cNvPr>
          <p:cNvGrpSpPr/>
          <p:nvPr/>
        </p:nvGrpSpPr>
        <p:grpSpPr>
          <a:xfrm>
            <a:off x="3463396" y="1757974"/>
            <a:ext cx="1223285" cy="565651"/>
            <a:chOff x="2692625" y="1500399"/>
            <a:chExt cx="1223285" cy="565650"/>
          </a:xfrm>
          <a:solidFill>
            <a:schemeClr val="accent1"/>
          </a:solidFill>
        </p:grpSpPr>
        <p:sp>
          <p:nvSpPr>
            <p:cNvPr id="30" name="Rectangle 29">
              <a:extLst>
                <a:ext uri="{FF2B5EF4-FFF2-40B4-BE49-F238E27FC236}">
                  <a16:creationId xmlns:a16="http://schemas.microsoft.com/office/drawing/2014/main" id="{279F7487-20AD-4035-8BDC-350F855BF3AF}"/>
                </a:ext>
              </a:extLst>
            </p:cNvPr>
            <p:cNvSpPr/>
            <p:nvPr/>
          </p:nvSpPr>
          <p:spPr>
            <a:xfrm>
              <a:off x="2696762" y="1504867"/>
              <a:ext cx="1219148"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31" name="TextBox 30">
              <a:extLst>
                <a:ext uri="{FF2B5EF4-FFF2-40B4-BE49-F238E27FC236}">
                  <a16:creationId xmlns:a16="http://schemas.microsoft.com/office/drawing/2014/main" id="{9E4B456A-8356-4C83-BBE0-17A91EBDE678}"/>
                </a:ext>
              </a:extLst>
            </p:cNvPr>
            <p:cNvSpPr txBox="1"/>
            <p:nvPr/>
          </p:nvSpPr>
          <p:spPr>
            <a:xfrm>
              <a:off x="2692625" y="1500399"/>
              <a:ext cx="1199073" cy="338554"/>
            </a:xfrm>
            <a:prstGeom prst="rect">
              <a:avLst/>
            </a:prstGeom>
            <a:grpFill/>
          </p:spPr>
          <p:txBody>
            <a:bodyPr wrap="square" rtlCol="0" anchor="ctr">
              <a:spAutoFit/>
            </a:bodyPr>
            <a:lstStyle/>
            <a:p>
              <a:pPr algn="ctr" rtl="1"/>
              <a:r>
                <a:rPr lang="fa-IR" altLang="ko-KR" sz="1600" b="1" dirty="0">
                  <a:solidFill>
                    <a:schemeClr val="bg1"/>
                  </a:solidFill>
                </a:rPr>
                <a:t>عنوان</a:t>
              </a:r>
              <a:endParaRPr lang="ko-KR" altLang="en-US" sz="1600" b="1" dirty="0">
                <a:solidFill>
                  <a:schemeClr val="bg1"/>
                </a:solidFill>
              </a:endParaRPr>
            </a:p>
          </p:txBody>
        </p:sp>
      </p:grpSp>
      <p:sp>
        <p:nvSpPr>
          <p:cNvPr id="32" name="Oval 6">
            <a:extLst>
              <a:ext uri="{FF2B5EF4-FFF2-40B4-BE49-F238E27FC236}">
                <a16:creationId xmlns:a16="http://schemas.microsoft.com/office/drawing/2014/main" id="{0367DD4B-CD82-4ACA-B862-A1D0FE820DC9}"/>
              </a:ext>
            </a:extLst>
          </p:cNvPr>
          <p:cNvSpPr/>
          <p:nvPr/>
        </p:nvSpPr>
        <p:spPr>
          <a:xfrm>
            <a:off x="5441817" y="2484149"/>
            <a:ext cx="916465" cy="916465"/>
          </a:xfrm>
          <a:prstGeom prst="ellipse">
            <a:avLst/>
          </a:prstGeom>
          <a:solidFill>
            <a:schemeClr val="accent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latin typeface="Arial" pitchFamily="34" charset="0"/>
              <a:cs typeface="Arial" pitchFamily="34" charset="0"/>
            </a:endParaRPr>
          </a:p>
        </p:txBody>
      </p:sp>
      <p:grpSp>
        <p:nvGrpSpPr>
          <p:cNvPr id="33" name="Group 19">
            <a:extLst>
              <a:ext uri="{FF2B5EF4-FFF2-40B4-BE49-F238E27FC236}">
                <a16:creationId xmlns:a16="http://schemas.microsoft.com/office/drawing/2014/main" id="{1D5579E8-AB0B-4379-8E11-D8D57B02950F}"/>
              </a:ext>
            </a:extLst>
          </p:cNvPr>
          <p:cNvGrpSpPr/>
          <p:nvPr/>
        </p:nvGrpSpPr>
        <p:grpSpPr>
          <a:xfrm>
            <a:off x="5179066" y="3813337"/>
            <a:ext cx="1441967" cy="1109232"/>
            <a:chOff x="3921390" y="4148065"/>
            <a:chExt cx="1441967" cy="1228995"/>
          </a:xfrm>
        </p:grpSpPr>
        <p:sp>
          <p:nvSpPr>
            <p:cNvPr id="34" name="TextBox 33">
              <a:extLst>
                <a:ext uri="{FF2B5EF4-FFF2-40B4-BE49-F238E27FC236}">
                  <a16:creationId xmlns:a16="http://schemas.microsoft.com/office/drawing/2014/main" id="{4A7821C0-0481-4458-AE44-2E62A09BA74F}"/>
                </a:ext>
              </a:extLst>
            </p:cNvPr>
            <p:cNvSpPr txBox="1"/>
            <p:nvPr/>
          </p:nvSpPr>
          <p:spPr>
            <a:xfrm>
              <a:off x="3921390" y="4148065"/>
              <a:ext cx="1441967" cy="341007"/>
            </a:xfrm>
            <a:prstGeom prst="rect">
              <a:avLst/>
            </a:prstGeom>
            <a:noFill/>
          </p:spPr>
          <p:txBody>
            <a:bodyPr wrap="square" rtlCol="0" anchor="ctr">
              <a:spAutoFit/>
            </a:bodyPr>
            <a:lstStyle/>
            <a:p>
              <a:pPr algn="ctr" rtl="1"/>
              <a:r>
                <a:rPr lang="fa-IR" altLang="ko-KR" sz="1400" b="1" dirty="0">
                  <a:solidFill>
                    <a:schemeClr val="accent2"/>
                  </a:solidFill>
                </a:rPr>
                <a:t>عنوان</a:t>
              </a:r>
              <a:endParaRPr lang="ko-KR" altLang="en-US" sz="1400" b="1" dirty="0">
                <a:solidFill>
                  <a:schemeClr val="accent2"/>
                </a:solidFill>
              </a:endParaRPr>
            </a:p>
          </p:txBody>
        </p:sp>
        <p:sp>
          <p:nvSpPr>
            <p:cNvPr id="35" name="TextBox 34">
              <a:extLst>
                <a:ext uri="{FF2B5EF4-FFF2-40B4-BE49-F238E27FC236}">
                  <a16:creationId xmlns:a16="http://schemas.microsoft.com/office/drawing/2014/main" id="{1C3465A4-C62B-483C-A8C7-E1C443ADD709}"/>
                </a:ext>
              </a:extLst>
            </p:cNvPr>
            <p:cNvSpPr txBox="1"/>
            <p:nvPr/>
          </p:nvSpPr>
          <p:spPr>
            <a:xfrm>
              <a:off x="3921391" y="4456341"/>
              <a:ext cx="1441966" cy="920719"/>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grpSp>
      <p:grpSp>
        <p:nvGrpSpPr>
          <p:cNvPr id="36" name="Group 2053">
            <a:extLst>
              <a:ext uri="{FF2B5EF4-FFF2-40B4-BE49-F238E27FC236}">
                <a16:creationId xmlns:a16="http://schemas.microsoft.com/office/drawing/2014/main" id="{B4C2E924-E660-4369-BCF2-BFCD07232831}"/>
              </a:ext>
            </a:extLst>
          </p:cNvPr>
          <p:cNvGrpSpPr/>
          <p:nvPr/>
        </p:nvGrpSpPr>
        <p:grpSpPr>
          <a:xfrm>
            <a:off x="5290202" y="1772982"/>
            <a:ext cx="1219695" cy="561183"/>
            <a:chOff x="4065893" y="1515409"/>
            <a:chExt cx="1219695" cy="561182"/>
          </a:xfrm>
        </p:grpSpPr>
        <p:sp>
          <p:nvSpPr>
            <p:cNvPr id="37" name="Rectangle 29">
              <a:extLst>
                <a:ext uri="{FF2B5EF4-FFF2-40B4-BE49-F238E27FC236}">
                  <a16:creationId xmlns:a16="http://schemas.microsoft.com/office/drawing/2014/main" id="{DB907D26-83EA-48C6-BEB7-0E648730F851}"/>
                </a:ext>
              </a:extLst>
            </p:cNvPr>
            <p:cNvSpPr/>
            <p:nvPr/>
          </p:nvSpPr>
          <p:spPr>
            <a:xfrm>
              <a:off x="4066440" y="1515409"/>
              <a:ext cx="1219148"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38" name="TextBox 37">
              <a:extLst>
                <a:ext uri="{FF2B5EF4-FFF2-40B4-BE49-F238E27FC236}">
                  <a16:creationId xmlns:a16="http://schemas.microsoft.com/office/drawing/2014/main" id="{D1054CBA-7CF7-475C-BC7C-B19DEDA646B9}"/>
                </a:ext>
              </a:extLst>
            </p:cNvPr>
            <p:cNvSpPr txBox="1"/>
            <p:nvPr/>
          </p:nvSpPr>
          <p:spPr>
            <a:xfrm>
              <a:off x="4065893" y="1515882"/>
              <a:ext cx="1208196" cy="338554"/>
            </a:xfrm>
            <a:prstGeom prst="rect">
              <a:avLst/>
            </a:prstGeom>
            <a:noFill/>
          </p:spPr>
          <p:txBody>
            <a:bodyPr wrap="square" rtlCol="0" anchor="ctr">
              <a:spAutoFit/>
            </a:bodyPr>
            <a:lstStyle/>
            <a:p>
              <a:pPr algn="ctr" rtl="1"/>
              <a:r>
                <a:rPr lang="fa-IR" altLang="ko-KR" sz="1600" b="1" dirty="0">
                  <a:solidFill>
                    <a:schemeClr val="bg1"/>
                  </a:solidFill>
                </a:rPr>
                <a:t>عنوان</a:t>
              </a:r>
              <a:endParaRPr lang="ko-KR" altLang="en-US" sz="1600" b="1" dirty="0">
                <a:solidFill>
                  <a:schemeClr val="bg1"/>
                </a:solidFill>
              </a:endParaRPr>
            </a:p>
          </p:txBody>
        </p:sp>
      </p:grpSp>
      <p:sp>
        <p:nvSpPr>
          <p:cNvPr id="39" name="Parallelogram 15">
            <a:extLst>
              <a:ext uri="{FF2B5EF4-FFF2-40B4-BE49-F238E27FC236}">
                <a16:creationId xmlns:a16="http://schemas.microsoft.com/office/drawing/2014/main" id="{28CF88AA-5B58-4B39-B71A-BFEABF664153}"/>
              </a:ext>
            </a:extLst>
          </p:cNvPr>
          <p:cNvSpPr/>
          <p:nvPr/>
        </p:nvSpPr>
        <p:spPr>
          <a:xfrm flipH="1">
            <a:off x="5704566" y="2748054"/>
            <a:ext cx="400895" cy="400895"/>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40" name="Rounded Rectangle 32">
            <a:extLst>
              <a:ext uri="{FF2B5EF4-FFF2-40B4-BE49-F238E27FC236}">
                <a16:creationId xmlns:a16="http://schemas.microsoft.com/office/drawing/2014/main" id="{12880D57-50F9-4383-B83A-E14C9B2D2B04}"/>
              </a:ext>
            </a:extLst>
          </p:cNvPr>
          <p:cNvSpPr/>
          <p:nvPr/>
        </p:nvSpPr>
        <p:spPr>
          <a:xfrm>
            <a:off x="3953599" y="2796084"/>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42" name="Chord 15">
            <a:extLst>
              <a:ext uri="{FF2B5EF4-FFF2-40B4-BE49-F238E27FC236}">
                <a16:creationId xmlns:a16="http://schemas.microsoft.com/office/drawing/2014/main" id="{11BF4DBB-EB6B-41FA-8934-E9242B0E5630}"/>
              </a:ext>
            </a:extLst>
          </p:cNvPr>
          <p:cNvSpPr/>
          <p:nvPr/>
        </p:nvSpPr>
        <p:spPr>
          <a:xfrm>
            <a:off x="9456352" y="2740328"/>
            <a:ext cx="199125" cy="434147"/>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43" name="Rectangle 16">
            <a:extLst>
              <a:ext uri="{FF2B5EF4-FFF2-40B4-BE49-F238E27FC236}">
                <a16:creationId xmlns:a16="http://schemas.microsoft.com/office/drawing/2014/main" id="{A3A4E28C-F4B4-4879-85A7-9B35E9A31501}"/>
              </a:ext>
            </a:extLst>
          </p:cNvPr>
          <p:cNvSpPr/>
          <p:nvPr/>
        </p:nvSpPr>
        <p:spPr>
          <a:xfrm>
            <a:off x="7521669" y="2827891"/>
            <a:ext cx="394119"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44" name="Rounded Rectangle 5">
            <a:extLst>
              <a:ext uri="{FF2B5EF4-FFF2-40B4-BE49-F238E27FC236}">
                <a16:creationId xmlns:a16="http://schemas.microsoft.com/office/drawing/2014/main" id="{D2F9A4BD-B7CD-475E-A257-0053AFBB11EE}"/>
              </a:ext>
            </a:extLst>
          </p:cNvPr>
          <p:cNvSpPr/>
          <p:nvPr/>
        </p:nvSpPr>
        <p:spPr>
          <a:xfrm flipH="1">
            <a:off x="1669348" y="2529817"/>
            <a:ext cx="645544" cy="53253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Tree>
    <p:extLst>
      <p:ext uri="{BB962C8B-B14F-4D97-AF65-F5344CB8AC3E}">
        <p14:creationId xmlns:p14="http://schemas.microsoft.com/office/powerpoint/2010/main" val="18473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ده</a:t>
            </a:r>
            <a:endParaRPr lang="en-US" b="1" dirty="0">
              <a:cs typeface="+mn-cs"/>
            </a:endParaRPr>
          </a:p>
        </p:txBody>
      </p:sp>
      <p:sp>
        <p:nvSpPr>
          <p:cNvPr id="3" name="Rounded Rectangle 2">
            <a:extLst>
              <a:ext uri="{FF2B5EF4-FFF2-40B4-BE49-F238E27FC236}">
                <a16:creationId xmlns:a16="http://schemas.microsoft.com/office/drawing/2014/main" id="{DD0D2A65-27D2-4C0D-AAF8-311B90A45F59}"/>
              </a:ext>
            </a:extLst>
          </p:cNvPr>
          <p:cNvSpPr/>
          <p:nvPr/>
        </p:nvSpPr>
        <p:spPr>
          <a:xfrm>
            <a:off x="1154572" y="4259749"/>
            <a:ext cx="1759771" cy="1751087"/>
          </a:xfrm>
          <a:custGeom>
            <a:avLst/>
            <a:gdLst/>
            <a:ahLst/>
            <a:cxnLst/>
            <a:rect l="l" t="t" r="r" b="b"/>
            <a:pathLst>
              <a:path w="2193960" h="2183135">
                <a:moveTo>
                  <a:pt x="285748" y="0"/>
                </a:moveTo>
                <a:lnTo>
                  <a:pt x="1941188" y="0"/>
                </a:lnTo>
                <a:lnTo>
                  <a:pt x="1941932" y="0"/>
                </a:lnTo>
                <a:cubicBezTo>
                  <a:pt x="2081123" y="0"/>
                  <a:pt x="2193960" y="112837"/>
                  <a:pt x="2193960" y="252028"/>
                </a:cubicBezTo>
                <a:lnTo>
                  <a:pt x="2193216" y="259409"/>
                </a:lnTo>
                <a:lnTo>
                  <a:pt x="2193216" y="1908212"/>
                </a:lnTo>
                <a:cubicBezTo>
                  <a:pt x="2193216" y="2047403"/>
                  <a:pt x="2080379" y="2160240"/>
                  <a:pt x="1941188" y="2160240"/>
                </a:cubicBezTo>
                <a:cubicBezTo>
                  <a:pt x="1801997" y="2160240"/>
                  <a:pt x="1689160" y="2047403"/>
                  <a:pt x="1689160" y="1908212"/>
                </a:cubicBezTo>
                <a:lnTo>
                  <a:pt x="1689160" y="850396"/>
                </a:lnTo>
                <a:lnTo>
                  <a:pt x="356421" y="2183135"/>
                </a:lnTo>
                <a:cubicBezTo>
                  <a:pt x="257998" y="2281558"/>
                  <a:pt x="98423" y="2281558"/>
                  <a:pt x="0" y="2183135"/>
                </a:cubicBezTo>
                <a:cubicBezTo>
                  <a:pt x="-98423" y="2084713"/>
                  <a:pt x="-98423" y="1925137"/>
                  <a:pt x="0" y="1826714"/>
                </a:cubicBezTo>
                <a:lnTo>
                  <a:pt x="1322657" y="504056"/>
                </a:lnTo>
                <a:lnTo>
                  <a:pt x="285748" y="504056"/>
                </a:lnTo>
                <a:cubicBezTo>
                  <a:pt x="146557" y="504056"/>
                  <a:pt x="33720" y="391219"/>
                  <a:pt x="33720" y="252028"/>
                </a:cubicBezTo>
                <a:cubicBezTo>
                  <a:pt x="33720" y="112837"/>
                  <a:pt x="146557" y="0"/>
                  <a:pt x="285748" y="0"/>
                </a:cubicBezTo>
                <a:close/>
              </a:path>
            </a:pathLst>
          </a:cu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ounded Rectangle 2">
            <a:extLst>
              <a:ext uri="{FF2B5EF4-FFF2-40B4-BE49-F238E27FC236}">
                <a16:creationId xmlns:a16="http://schemas.microsoft.com/office/drawing/2014/main" id="{5BEF95E0-1896-4EC6-AE9C-8535927FB506}"/>
              </a:ext>
            </a:extLst>
          </p:cNvPr>
          <p:cNvSpPr/>
          <p:nvPr/>
        </p:nvSpPr>
        <p:spPr>
          <a:xfrm>
            <a:off x="3883813" y="3450839"/>
            <a:ext cx="1759771" cy="1751087"/>
          </a:xfrm>
          <a:custGeom>
            <a:avLst/>
            <a:gdLst/>
            <a:ahLst/>
            <a:cxnLst/>
            <a:rect l="l" t="t" r="r" b="b"/>
            <a:pathLst>
              <a:path w="2193960" h="2183135">
                <a:moveTo>
                  <a:pt x="285748" y="0"/>
                </a:moveTo>
                <a:lnTo>
                  <a:pt x="1941188" y="0"/>
                </a:lnTo>
                <a:lnTo>
                  <a:pt x="1941932" y="0"/>
                </a:lnTo>
                <a:cubicBezTo>
                  <a:pt x="2081123" y="0"/>
                  <a:pt x="2193960" y="112837"/>
                  <a:pt x="2193960" y="252028"/>
                </a:cubicBezTo>
                <a:lnTo>
                  <a:pt x="2193216" y="259409"/>
                </a:lnTo>
                <a:lnTo>
                  <a:pt x="2193216" y="1908212"/>
                </a:lnTo>
                <a:cubicBezTo>
                  <a:pt x="2193216" y="2047403"/>
                  <a:pt x="2080379" y="2160240"/>
                  <a:pt x="1941188" y="2160240"/>
                </a:cubicBezTo>
                <a:cubicBezTo>
                  <a:pt x="1801997" y="2160240"/>
                  <a:pt x="1689160" y="2047403"/>
                  <a:pt x="1689160" y="1908212"/>
                </a:cubicBezTo>
                <a:lnTo>
                  <a:pt x="1689160" y="850396"/>
                </a:lnTo>
                <a:lnTo>
                  <a:pt x="356421" y="2183135"/>
                </a:lnTo>
                <a:cubicBezTo>
                  <a:pt x="257998" y="2281558"/>
                  <a:pt x="98423" y="2281558"/>
                  <a:pt x="0" y="2183135"/>
                </a:cubicBezTo>
                <a:cubicBezTo>
                  <a:pt x="-98423" y="2084713"/>
                  <a:pt x="-98423" y="1925137"/>
                  <a:pt x="0" y="1826714"/>
                </a:cubicBezTo>
                <a:lnTo>
                  <a:pt x="1322657" y="504056"/>
                </a:lnTo>
                <a:lnTo>
                  <a:pt x="285748" y="504056"/>
                </a:lnTo>
                <a:cubicBezTo>
                  <a:pt x="146557" y="504056"/>
                  <a:pt x="33720" y="391219"/>
                  <a:pt x="33720" y="252028"/>
                </a:cubicBezTo>
                <a:cubicBezTo>
                  <a:pt x="33720" y="112837"/>
                  <a:pt x="146557" y="0"/>
                  <a:pt x="285748" y="0"/>
                </a:cubicBezTo>
                <a:close/>
              </a:path>
            </a:pathLst>
          </a:cu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2">
            <a:extLst>
              <a:ext uri="{FF2B5EF4-FFF2-40B4-BE49-F238E27FC236}">
                <a16:creationId xmlns:a16="http://schemas.microsoft.com/office/drawing/2014/main" id="{3264FC5B-4290-4B0B-876C-D7785CE344F8}"/>
              </a:ext>
            </a:extLst>
          </p:cNvPr>
          <p:cNvSpPr/>
          <p:nvPr/>
        </p:nvSpPr>
        <p:spPr>
          <a:xfrm>
            <a:off x="6613057" y="2641930"/>
            <a:ext cx="1759771" cy="1751087"/>
          </a:xfrm>
          <a:custGeom>
            <a:avLst/>
            <a:gdLst/>
            <a:ahLst/>
            <a:cxnLst/>
            <a:rect l="l" t="t" r="r" b="b"/>
            <a:pathLst>
              <a:path w="2193960" h="2183135">
                <a:moveTo>
                  <a:pt x="285748" y="0"/>
                </a:moveTo>
                <a:lnTo>
                  <a:pt x="1941188" y="0"/>
                </a:lnTo>
                <a:lnTo>
                  <a:pt x="1941932" y="0"/>
                </a:lnTo>
                <a:cubicBezTo>
                  <a:pt x="2081123" y="0"/>
                  <a:pt x="2193960" y="112837"/>
                  <a:pt x="2193960" y="252028"/>
                </a:cubicBezTo>
                <a:lnTo>
                  <a:pt x="2193216" y="259409"/>
                </a:lnTo>
                <a:lnTo>
                  <a:pt x="2193216" y="1908212"/>
                </a:lnTo>
                <a:cubicBezTo>
                  <a:pt x="2193216" y="2047403"/>
                  <a:pt x="2080379" y="2160240"/>
                  <a:pt x="1941188" y="2160240"/>
                </a:cubicBezTo>
                <a:cubicBezTo>
                  <a:pt x="1801997" y="2160240"/>
                  <a:pt x="1689160" y="2047403"/>
                  <a:pt x="1689160" y="1908212"/>
                </a:cubicBezTo>
                <a:lnTo>
                  <a:pt x="1689160" y="850396"/>
                </a:lnTo>
                <a:lnTo>
                  <a:pt x="356421" y="2183135"/>
                </a:lnTo>
                <a:cubicBezTo>
                  <a:pt x="257998" y="2281558"/>
                  <a:pt x="98423" y="2281558"/>
                  <a:pt x="0" y="2183135"/>
                </a:cubicBezTo>
                <a:cubicBezTo>
                  <a:pt x="-98423" y="2084713"/>
                  <a:pt x="-98423" y="1925137"/>
                  <a:pt x="0" y="1826714"/>
                </a:cubicBezTo>
                <a:lnTo>
                  <a:pt x="1322657" y="504056"/>
                </a:lnTo>
                <a:lnTo>
                  <a:pt x="285748" y="504056"/>
                </a:lnTo>
                <a:cubicBezTo>
                  <a:pt x="146557" y="504056"/>
                  <a:pt x="33720" y="391219"/>
                  <a:pt x="33720" y="252028"/>
                </a:cubicBezTo>
                <a:cubicBezTo>
                  <a:pt x="33720" y="112837"/>
                  <a:pt x="146557" y="0"/>
                  <a:pt x="285748" y="0"/>
                </a:cubicBezTo>
                <a:close/>
              </a:path>
            </a:pathLst>
          </a:cu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ounded Rectangle 2">
            <a:extLst>
              <a:ext uri="{FF2B5EF4-FFF2-40B4-BE49-F238E27FC236}">
                <a16:creationId xmlns:a16="http://schemas.microsoft.com/office/drawing/2014/main" id="{B333454B-557E-4AE1-AF7A-6198239C8768}"/>
              </a:ext>
            </a:extLst>
          </p:cNvPr>
          <p:cNvSpPr/>
          <p:nvPr/>
        </p:nvSpPr>
        <p:spPr>
          <a:xfrm>
            <a:off x="9342300" y="1833019"/>
            <a:ext cx="1759771" cy="1751087"/>
          </a:xfrm>
          <a:custGeom>
            <a:avLst/>
            <a:gdLst/>
            <a:ahLst/>
            <a:cxnLst/>
            <a:rect l="l" t="t" r="r" b="b"/>
            <a:pathLst>
              <a:path w="2193960" h="2183135">
                <a:moveTo>
                  <a:pt x="285748" y="0"/>
                </a:moveTo>
                <a:lnTo>
                  <a:pt x="1941188" y="0"/>
                </a:lnTo>
                <a:lnTo>
                  <a:pt x="1941932" y="0"/>
                </a:lnTo>
                <a:cubicBezTo>
                  <a:pt x="2081123" y="0"/>
                  <a:pt x="2193960" y="112837"/>
                  <a:pt x="2193960" y="252028"/>
                </a:cubicBezTo>
                <a:lnTo>
                  <a:pt x="2193216" y="259409"/>
                </a:lnTo>
                <a:lnTo>
                  <a:pt x="2193216" y="1908212"/>
                </a:lnTo>
                <a:cubicBezTo>
                  <a:pt x="2193216" y="2047403"/>
                  <a:pt x="2080379" y="2160240"/>
                  <a:pt x="1941188" y="2160240"/>
                </a:cubicBezTo>
                <a:cubicBezTo>
                  <a:pt x="1801997" y="2160240"/>
                  <a:pt x="1689160" y="2047403"/>
                  <a:pt x="1689160" y="1908212"/>
                </a:cubicBezTo>
                <a:lnTo>
                  <a:pt x="1689160" y="850396"/>
                </a:lnTo>
                <a:lnTo>
                  <a:pt x="356421" y="2183135"/>
                </a:lnTo>
                <a:cubicBezTo>
                  <a:pt x="257998" y="2281558"/>
                  <a:pt x="98423" y="2281558"/>
                  <a:pt x="0" y="2183135"/>
                </a:cubicBezTo>
                <a:cubicBezTo>
                  <a:pt x="-98423" y="2084713"/>
                  <a:pt x="-98423" y="1925137"/>
                  <a:pt x="0" y="1826714"/>
                </a:cubicBezTo>
                <a:lnTo>
                  <a:pt x="1322657" y="504056"/>
                </a:lnTo>
                <a:lnTo>
                  <a:pt x="285748" y="504056"/>
                </a:lnTo>
                <a:cubicBezTo>
                  <a:pt x="146557" y="504056"/>
                  <a:pt x="33720" y="391219"/>
                  <a:pt x="33720" y="252028"/>
                </a:cubicBezTo>
                <a:cubicBezTo>
                  <a:pt x="33720" y="112837"/>
                  <a:pt x="146557" y="0"/>
                  <a:pt x="285748" y="0"/>
                </a:cubicBezTo>
                <a:close/>
              </a:path>
            </a:pathLst>
          </a:cu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 name="Group 6">
            <a:extLst>
              <a:ext uri="{FF2B5EF4-FFF2-40B4-BE49-F238E27FC236}">
                <a16:creationId xmlns:a16="http://schemas.microsoft.com/office/drawing/2014/main" id="{D33828DC-5C80-4E67-AD19-3D7E7D75B845}"/>
              </a:ext>
            </a:extLst>
          </p:cNvPr>
          <p:cNvGrpSpPr/>
          <p:nvPr/>
        </p:nvGrpSpPr>
        <p:grpSpPr>
          <a:xfrm>
            <a:off x="927696" y="2606715"/>
            <a:ext cx="2213520" cy="1131223"/>
            <a:chOff x="539552" y="2708920"/>
            <a:chExt cx="1872208" cy="1131223"/>
          </a:xfrm>
        </p:grpSpPr>
        <p:sp>
          <p:nvSpPr>
            <p:cNvPr id="8" name="Rounded Rectangle 23">
              <a:extLst>
                <a:ext uri="{FF2B5EF4-FFF2-40B4-BE49-F238E27FC236}">
                  <a16:creationId xmlns:a16="http://schemas.microsoft.com/office/drawing/2014/main" id="{26286DE0-691C-4EB0-B839-7492ACB452B5}"/>
                </a:ext>
              </a:extLst>
            </p:cNvPr>
            <p:cNvSpPr/>
            <p:nvPr/>
          </p:nvSpPr>
          <p:spPr>
            <a:xfrm>
              <a:off x="611560" y="2708920"/>
              <a:ext cx="1728192" cy="379785"/>
            </a:xfrm>
            <a:prstGeom prst="roundRect">
              <a:avLst>
                <a:gd name="adj" fmla="val 50000"/>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TextBox 8">
              <a:extLst>
                <a:ext uri="{FF2B5EF4-FFF2-40B4-BE49-F238E27FC236}">
                  <a16:creationId xmlns:a16="http://schemas.microsoft.com/office/drawing/2014/main" id="{024183AD-CD72-40BE-B201-29930D98EFFC}"/>
                </a:ext>
              </a:extLst>
            </p:cNvPr>
            <p:cNvSpPr txBox="1"/>
            <p:nvPr/>
          </p:nvSpPr>
          <p:spPr>
            <a:xfrm>
              <a:off x="539552" y="3193812"/>
              <a:ext cx="1872208" cy="646331"/>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10" name="TextBox 9">
              <a:extLst>
                <a:ext uri="{FF2B5EF4-FFF2-40B4-BE49-F238E27FC236}">
                  <a16:creationId xmlns:a16="http://schemas.microsoft.com/office/drawing/2014/main" id="{AF32E22D-A620-4ADE-8315-BD5106331C52}"/>
                </a:ext>
              </a:extLst>
            </p:cNvPr>
            <p:cNvSpPr txBox="1"/>
            <p:nvPr/>
          </p:nvSpPr>
          <p:spPr>
            <a:xfrm>
              <a:off x="665833" y="2744923"/>
              <a:ext cx="1619647" cy="307777"/>
            </a:xfrm>
            <a:prstGeom prst="rect">
              <a:avLst/>
            </a:prstGeom>
            <a:noFill/>
          </p:spPr>
          <p:txBody>
            <a:bodyPr wrap="square" rtlCol="0">
              <a:spAutoFit/>
            </a:bodyPr>
            <a:lstStyle/>
            <a:p>
              <a:pPr algn="ctr"/>
              <a:r>
                <a:rPr lang="fa-IR" altLang="ko-KR" sz="1400" b="1" dirty="0">
                  <a:solidFill>
                    <a:schemeClr val="bg1"/>
                  </a:solidFill>
                </a:rPr>
                <a:t>عنوان</a:t>
              </a:r>
              <a:endParaRPr lang="ko-KR" altLang="en-US" sz="1400" b="1" dirty="0">
                <a:solidFill>
                  <a:schemeClr val="bg1"/>
                </a:solidFill>
              </a:endParaRPr>
            </a:p>
          </p:txBody>
        </p:sp>
      </p:grpSp>
      <p:grpSp>
        <p:nvGrpSpPr>
          <p:cNvPr id="11" name="Group 10">
            <a:extLst>
              <a:ext uri="{FF2B5EF4-FFF2-40B4-BE49-F238E27FC236}">
                <a16:creationId xmlns:a16="http://schemas.microsoft.com/office/drawing/2014/main" id="{7C578F1B-07CF-4846-B50E-8F3DB3115FE7}"/>
              </a:ext>
            </a:extLst>
          </p:cNvPr>
          <p:cNvGrpSpPr/>
          <p:nvPr/>
        </p:nvGrpSpPr>
        <p:grpSpPr>
          <a:xfrm>
            <a:off x="3656939" y="1837917"/>
            <a:ext cx="2213520" cy="1131223"/>
            <a:chOff x="539552" y="2708920"/>
            <a:chExt cx="1872208" cy="1131223"/>
          </a:xfrm>
        </p:grpSpPr>
        <p:sp>
          <p:nvSpPr>
            <p:cNvPr id="12" name="Rounded Rectangle 28">
              <a:extLst>
                <a:ext uri="{FF2B5EF4-FFF2-40B4-BE49-F238E27FC236}">
                  <a16:creationId xmlns:a16="http://schemas.microsoft.com/office/drawing/2014/main" id="{2FE10B70-4DE1-4196-B2FB-BE0F0DB7E5B2}"/>
                </a:ext>
              </a:extLst>
            </p:cNvPr>
            <p:cNvSpPr/>
            <p:nvPr/>
          </p:nvSpPr>
          <p:spPr>
            <a:xfrm>
              <a:off x="611560" y="2708920"/>
              <a:ext cx="1728192" cy="379785"/>
            </a:xfrm>
            <a:prstGeom prst="roundRect">
              <a:avLst>
                <a:gd name="adj" fmla="val 50000"/>
              </a:avLst>
            </a:prstGeom>
            <a:solidFill>
              <a:schemeClr val="accent2"/>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TextBox 12">
              <a:extLst>
                <a:ext uri="{FF2B5EF4-FFF2-40B4-BE49-F238E27FC236}">
                  <a16:creationId xmlns:a16="http://schemas.microsoft.com/office/drawing/2014/main" id="{010B2981-AE85-413E-BCAC-646446BE9D4C}"/>
                </a:ext>
              </a:extLst>
            </p:cNvPr>
            <p:cNvSpPr txBox="1"/>
            <p:nvPr/>
          </p:nvSpPr>
          <p:spPr>
            <a:xfrm>
              <a:off x="539552" y="3193812"/>
              <a:ext cx="1872208" cy="646331"/>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14" name="TextBox 13">
              <a:extLst>
                <a:ext uri="{FF2B5EF4-FFF2-40B4-BE49-F238E27FC236}">
                  <a16:creationId xmlns:a16="http://schemas.microsoft.com/office/drawing/2014/main" id="{AA32495D-C328-44D0-8E7B-8899534FF31C}"/>
                </a:ext>
              </a:extLst>
            </p:cNvPr>
            <p:cNvSpPr txBox="1"/>
            <p:nvPr/>
          </p:nvSpPr>
          <p:spPr>
            <a:xfrm>
              <a:off x="665833" y="2744923"/>
              <a:ext cx="1619647" cy="307777"/>
            </a:xfrm>
            <a:prstGeom prst="rect">
              <a:avLst/>
            </a:prstGeom>
            <a:noFill/>
          </p:spPr>
          <p:txBody>
            <a:bodyPr wrap="square" rtlCol="0">
              <a:spAutoFit/>
            </a:bodyPr>
            <a:lstStyle/>
            <a:p>
              <a:pPr algn="ctr"/>
              <a:r>
                <a:rPr lang="fa-IR" altLang="ko-KR" sz="1400" b="1" dirty="0">
                  <a:solidFill>
                    <a:schemeClr val="bg1"/>
                  </a:solidFill>
                </a:rPr>
                <a:t>عنوان</a:t>
              </a:r>
              <a:endParaRPr lang="ko-KR" altLang="en-US" sz="1400" b="1" dirty="0">
                <a:solidFill>
                  <a:schemeClr val="bg1"/>
                </a:solidFill>
              </a:endParaRPr>
            </a:p>
          </p:txBody>
        </p:sp>
      </p:grpSp>
      <p:grpSp>
        <p:nvGrpSpPr>
          <p:cNvPr id="15" name="Group 14">
            <a:extLst>
              <a:ext uri="{FF2B5EF4-FFF2-40B4-BE49-F238E27FC236}">
                <a16:creationId xmlns:a16="http://schemas.microsoft.com/office/drawing/2014/main" id="{4B4EC75F-9AC6-48A0-AA42-717AAB35E534}"/>
              </a:ext>
            </a:extLst>
          </p:cNvPr>
          <p:cNvGrpSpPr/>
          <p:nvPr/>
        </p:nvGrpSpPr>
        <p:grpSpPr>
          <a:xfrm>
            <a:off x="6386183" y="4763344"/>
            <a:ext cx="2213520" cy="1131223"/>
            <a:chOff x="539552" y="2708920"/>
            <a:chExt cx="1872208" cy="1131223"/>
          </a:xfrm>
        </p:grpSpPr>
        <p:sp>
          <p:nvSpPr>
            <p:cNvPr id="16" name="Rounded Rectangle 32">
              <a:extLst>
                <a:ext uri="{FF2B5EF4-FFF2-40B4-BE49-F238E27FC236}">
                  <a16:creationId xmlns:a16="http://schemas.microsoft.com/office/drawing/2014/main" id="{B30B6856-3BFF-420D-AF29-B5DC29E1D485}"/>
                </a:ext>
              </a:extLst>
            </p:cNvPr>
            <p:cNvSpPr/>
            <p:nvPr/>
          </p:nvSpPr>
          <p:spPr>
            <a:xfrm>
              <a:off x="611560" y="2708920"/>
              <a:ext cx="1728192" cy="379785"/>
            </a:xfrm>
            <a:prstGeom prst="roundRect">
              <a:avLst>
                <a:gd name="adj" fmla="val 50000"/>
              </a:avLst>
            </a:prstGeom>
            <a:solidFill>
              <a:schemeClr val="accent3"/>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TextBox 16">
              <a:extLst>
                <a:ext uri="{FF2B5EF4-FFF2-40B4-BE49-F238E27FC236}">
                  <a16:creationId xmlns:a16="http://schemas.microsoft.com/office/drawing/2014/main" id="{11885847-3E3F-4E47-AF14-A84295856D85}"/>
                </a:ext>
              </a:extLst>
            </p:cNvPr>
            <p:cNvSpPr txBox="1"/>
            <p:nvPr/>
          </p:nvSpPr>
          <p:spPr>
            <a:xfrm>
              <a:off x="539552" y="3193812"/>
              <a:ext cx="1872208" cy="646331"/>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18" name="TextBox 17">
              <a:extLst>
                <a:ext uri="{FF2B5EF4-FFF2-40B4-BE49-F238E27FC236}">
                  <a16:creationId xmlns:a16="http://schemas.microsoft.com/office/drawing/2014/main" id="{5D94337E-F3A2-4448-9AA4-43C90A9A4B57}"/>
                </a:ext>
              </a:extLst>
            </p:cNvPr>
            <p:cNvSpPr txBox="1"/>
            <p:nvPr/>
          </p:nvSpPr>
          <p:spPr>
            <a:xfrm>
              <a:off x="665833" y="2744923"/>
              <a:ext cx="1619647" cy="307777"/>
            </a:xfrm>
            <a:prstGeom prst="rect">
              <a:avLst/>
            </a:prstGeom>
            <a:noFill/>
          </p:spPr>
          <p:txBody>
            <a:bodyPr wrap="square" rtlCol="0">
              <a:spAutoFit/>
            </a:bodyPr>
            <a:lstStyle/>
            <a:p>
              <a:pPr algn="ctr"/>
              <a:r>
                <a:rPr lang="fa-IR" altLang="ko-KR" sz="1400" b="1" dirty="0">
                  <a:solidFill>
                    <a:schemeClr val="bg1"/>
                  </a:solidFill>
                </a:rPr>
                <a:t>عنوان</a:t>
              </a:r>
              <a:endParaRPr lang="ko-KR" altLang="en-US" sz="1400" b="1" dirty="0">
                <a:solidFill>
                  <a:schemeClr val="bg1"/>
                </a:solidFill>
              </a:endParaRPr>
            </a:p>
          </p:txBody>
        </p:sp>
      </p:grpSp>
      <p:grpSp>
        <p:nvGrpSpPr>
          <p:cNvPr id="19" name="Group 18">
            <a:extLst>
              <a:ext uri="{FF2B5EF4-FFF2-40B4-BE49-F238E27FC236}">
                <a16:creationId xmlns:a16="http://schemas.microsoft.com/office/drawing/2014/main" id="{2E672CD0-CDFF-482E-84DA-AB7B8EEDFFE0}"/>
              </a:ext>
            </a:extLst>
          </p:cNvPr>
          <p:cNvGrpSpPr/>
          <p:nvPr/>
        </p:nvGrpSpPr>
        <p:grpSpPr>
          <a:xfrm>
            <a:off x="9115425" y="4004072"/>
            <a:ext cx="2213520" cy="1131223"/>
            <a:chOff x="539552" y="2708920"/>
            <a:chExt cx="1872208" cy="1131223"/>
          </a:xfrm>
        </p:grpSpPr>
        <p:sp>
          <p:nvSpPr>
            <p:cNvPr id="20" name="Rounded Rectangle 36">
              <a:extLst>
                <a:ext uri="{FF2B5EF4-FFF2-40B4-BE49-F238E27FC236}">
                  <a16:creationId xmlns:a16="http://schemas.microsoft.com/office/drawing/2014/main" id="{EDFFE00A-AAB0-4113-BE37-6F7F26187A08}"/>
                </a:ext>
              </a:extLst>
            </p:cNvPr>
            <p:cNvSpPr/>
            <p:nvPr/>
          </p:nvSpPr>
          <p:spPr>
            <a:xfrm>
              <a:off x="611560" y="2708920"/>
              <a:ext cx="1728192" cy="379785"/>
            </a:xfrm>
            <a:prstGeom prst="roundRect">
              <a:avLst>
                <a:gd name="adj" fmla="val 50000"/>
              </a:avLst>
            </a:prstGeom>
            <a:solidFill>
              <a:schemeClr val="accent4"/>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 name="TextBox 20">
              <a:extLst>
                <a:ext uri="{FF2B5EF4-FFF2-40B4-BE49-F238E27FC236}">
                  <a16:creationId xmlns:a16="http://schemas.microsoft.com/office/drawing/2014/main" id="{5FBA3526-EDCF-41CE-830B-2E773646EEC8}"/>
                </a:ext>
              </a:extLst>
            </p:cNvPr>
            <p:cNvSpPr txBox="1"/>
            <p:nvPr/>
          </p:nvSpPr>
          <p:spPr>
            <a:xfrm>
              <a:off x="539552" y="3193812"/>
              <a:ext cx="1872208" cy="646331"/>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22" name="TextBox 21">
              <a:extLst>
                <a:ext uri="{FF2B5EF4-FFF2-40B4-BE49-F238E27FC236}">
                  <a16:creationId xmlns:a16="http://schemas.microsoft.com/office/drawing/2014/main" id="{4F26DC5D-91D9-484A-A0B7-A4CA1AE295E3}"/>
                </a:ext>
              </a:extLst>
            </p:cNvPr>
            <p:cNvSpPr txBox="1"/>
            <p:nvPr/>
          </p:nvSpPr>
          <p:spPr>
            <a:xfrm>
              <a:off x="665833" y="2744923"/>
              <a:ext cx="1619647" cy="307777"/>
            </a:xfrm>
            <a:prstGeom prst="rect">
              <a:avLst/>
            </a:prstGeom>
            <a:noFill/>
          </p:spPr>
          <p:txBody>
            <a:bodyPr wrap="square" rtlCol="0">
              <a:spAutoFit/>
            </a:bodyPr>
            <a:lstStyle/>
            <a:p>
              <a:pPr algn="ctr"/>
              <a:r>
                <a:rPr lang="fa-IR" altLang="ko-KR" sz="1400" b="1" dirty="0">
                  <a:solidFill>
                    <a:schemeClr val="bg1"/>
                  </a:solidFill>
                </a:rPr>
                <a:t>عنوان</a:t>
              </a:r>
              <a:endParaRPr lang="ko-KR" altLang="en-US" sz="1400" b="1" dirty="0">
                <a:solidFill>
                  <a:schemeClr val="bg1"/>
                </a:solidFill>
              </a:endParaRPr>
            </a:p>
          </p:txBody>
        </p:sp>
      </p:grpSp>
    </p:spTree>
    <p:extLst>
      <p:ext uri="{BB962C8B-B14F-4D97-AF65-F5344CB8AC3E}">
        <p14:creationId xmlns:p14="http://schemas.microsoft.com/office/powerpoint/2010/main" val="119340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8DF3DFC-85EB-62DF-90EC-752805B14E9B}"/>
              </a:ext>
            </a:extLst>
          </p:cNvPr>
          <p:cNvSpPr>
            <a:spLocks noGrp="1"/>
          </p:cNvSpPr>
          <p:nvPr>
            <p:ph type="pic" sz="quarter" idx="10"/>
          </p:nvPr>
        </p:nvSpPr>
        <p:spPr/>
      </p:sp>
      <p:sp>
        <p:nvSpPr>
          <p:cNvPr id="3" name="Text Placeholder 2">
            <a:extLst>
              <a:ext uri="{FF2B5EF4-FFF2-40B4-BE49-F238E27FC236}">
                <a16:creationId xmlns:a16="http://schemas.microsoft.com/office/drawing/2014/main" id="{D1D0FD98-9DBB-CFA8-4EB4-8753C857BAED}"/>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83CC4725-7531-B4CD-1D87-83C905FC4A00}"/>
              </a:ext>
            </a:extLst>
          </p:cNvPr>
          <p:cNvSpPr>
            <a:spLocks noGrp="1"/>
          </p:cNvSpPr>
          <p:nvPr>
            <p:ph type="body" sz="quarter" idx="12"/>
          </p:nvPr>
        </p:nvSpPr>
        <p:spPr>
          <a:xfrm>
            <a:off x="704850" y="2369058"/>
            <a:ext cx="6245225" cy="1479042"/>
          </a:xfrm>
        </p:spPr>
        <p:txBody>
          <a:bodyPr/>
          <a:lstStyle/>
          <a:p>
            <a:pPr>
              <a:lnSpc>
                <a:spcPct val="150000"/>
              </a:lnSpc>
            </a:pPr>
            <a:endParaRPr lang="en-US" sz="4400" dirty="0"/>
          </a:p>
        </p:txBody>
      </p:sp>
    </p:spTree>
    <p:extLst>
      <p:ext uri="{BB962C8B-B14F-4D97-AF65-F5344CB8AC3E}">
        <p14:creationId xmlns:p14="http://schemas.microsoft.com/office/powerpoint/2010/main" val="2547270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rtl="1"/>
            <a:r>
              <a:rPr lang="fa-IR" b="1" dirty="0" err="1">
                <a:cs typeface="+mn-cs"/>
              </a:rPr>
              <a:t>اینفوگرافیک</a:t>
            </a:r>
            <a:r>
              <a:rPr lang="fa-IR" b="1" dirty="0">
                <a:cs typeface="+mn-cs"/>
              </a:rPr>
              <a:t> جدول مقایسه</a:t>
            </a:r>
            <a:endParaRPr lang="en-US" b="1" dirty="0">
              <a:cs typeface="+mn-cs"/>
            </a:endParaRPr>
          </a:p>
        </p:txBody>
      </p:sp>
      <p:graphicFrame>
        <p:nvGraphicFramePr>
          <p:cNvPr id="3" name="Table 2">
            <a:extLst>
              <a:ext uri="{FF2B5EF4-FFF2-40B4-BE49-F238E27FC236}">
                <a16:creationId xmlns:a16="http://schemas.microsoft.com/office/drawing/2014/main" id="{3B8D986C-1B13-4EE9-B3C9-528D84AA6F93}"/>
              </a:ext>
            </a:extLst>
          </p:cNvPr>
          <p:cNvGraphicFramePr>
            <a:graphicFrameLocks noGrp="1"/>
          </p:cNvGraphicFramePr>
          <p:nvPr/>
        </p:nvGraphicFramePr>
        <p:xfrm>
          <a:off x="941182" y="1825998"/>
          <a:ext cx="10306535" cy="3414823"/>
        </p:xfrm>
        <a:graphic>
          <a:graphicData uri="http://schemas.openxmlformats.org/drawingml/2006/table">
            <a:tbl>
              <a:tblPr firstRow="1" bandRow="1">
                <a:tableStyleId>{5C22544A-7EE6-4342-B048-85BDC9FD1C3A}</a:tableStyleId>
              </a:tblPr>
              <a:tblGrid>
                <a:gridCol w="776336">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776733">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776733">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gridCol w="776733">
                  <a:extLst>
                    <a:ext uri="{9D8B030D-6E8A-4147-A177-3AD203B41FA5}">
                      <a16:colId xmlns:a16="http://schemas.microsoft.com/office/drawing/2014/main" val="20006"/>
                    </a:ext>
                  </a:extLst>
                </a:gridCol>
                <a:gridCol w="1800000">
                  <a:extLst>
                    <a:ext uri="{9D8B030D-6E8A-4147-A177-3AD203B41FA5}">
                      <a16:colId xmlns:a16="http://schemas.microsoft.com/office/drawing/2014/main" val="20007"/>
                    </a:ext>
                  </a:extLst>
                </a:gridCol>
              </a:tblGrid>
              <a:tr h="77192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600" b="1" dirty="0">
                        <a:solidFill>
                          <a:schemeClr val="bg1"/>
                        </a:solidFill>
                        <a:latin typeface="+mn-lt"/>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b="1" dirty="0">
                        <a:solidFill>
                          <a:schemeClr val="bg1"/>
                        </a:solidFill>
                        <a:latin typeface="+mn-lt"/>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marL="0" marR="0" indent="0" algn="r" defTabSz="914400" rtl="1" eaLnBrk="1" fontAlgn="auto" latinLnBrk="1" hangingPunct="1">
                        <a:lnSpc>
                          <a:spcPct val="100000"/>
                        </a:lnSpc>
                        <a:spcBef>
                          <a:spcPts val="0"/>
                        </a:spcBef>
                        <a:spcAft>
                          <a:spcPts val="0"/>
                        </a:spcAft>
                        <a:buClrTx/>
                        <a:buSzTx/>
                        <a:buFontTx/>
                        <a:buNone/>
                        <a:tabLst/>
                        <a:defRPr/>
                      </a:pPr>
                      <a:r>
                        <a:rPr lang="fa-IR" altLang="ko-KR" sz="2000" b="1" dirty="0">
                          <a:solidFill>
                            <a:schemeClr val="bg1"/>
                          </a:solidFill>
                          <a:latin typeface="+mn-lt"/>
                          <a:cs typeface="+mj-cs"/>
                        </a:rPr>
                        <a:t>عنوان</a:t>
                      </a:r>
                      <a:endParaRPr lang="ko-KR" altLang="en-US" sz="16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tc>
                  <a:txBody>
                    <a:bodyPr/>
                    <a:lstStyle/>
                    <a:p>
                      <a:pPr marL="0" marR="0" indent="0" algn="ctr" defTabSz="914400" rtl="1" eaLnBrk="1" fontAlgn="auto" latinLnBrk="1" hangingPunct="1">
                        <a:lnSpc>
                          <a:spcPct val="100000"/>
                        </a:lnSpc>
                        <a:spcBef>
                          <a:spcPts val="0"/>
                        </a:spcBef>
                        <a:spcAft>
                          <a:spcPts val="0"/>
                        </a:spcAft>
                        <a:buClrTx/>
                        <a:buSzTx/>
                        <a:buFontTx/>
                        <a:buNone/>
                        <a:tabLst/>
                        <a:defRPr/>
                      </a:pPr>
                      <a:endParaRPr lang="en-US" altLang="ko-KR" sz="20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marL="0" marR="0" indent="0" algn="r" defTabSz="914400" rtl="1" eaLnBrk="1" fontAlgn="auto" latinLnBrk="1" hangingPunct="1">
                        <a:lnSpc>
                          <a:spcPct val="100000"/>
                        </a:lnSpc>
                        <a:spcBef>
                          <a:spcPts val="0"/>
                        </a:spcBef>
                        <a:spcAft>
                          <a:spcPts val="0"/>
                        </a:spcAft>
                        <a:buClrTx/>
                        <a:buSzTx/>
                        <a:buFontTx/>
                        <a:buNone/>
                        <a:tabLst/>
                        <a:defRPr/>
                      </a:pPr>
                      <a:r>
                        <a:rPr lang="fa-IR" altLang="ko-KR" sz="2000" b="1" dirty="0">
                          <a:solidFill>
                            <a:schemeClr val="bg1"/>
                          </a:solidFill>
                          <a:latin typeface="+mn-lt"/>
                          <a:cs typeface="+mj-cs"/>
                        </a:rPr>
                        <a:t>عنوان</a:t>
                      </a:r>
                      <a:endParaRPr lang="ko-KR" altLang="en-US" sz="16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marL="0" marR="0" indent="0" algn="ctr" defTabSz="914400" rtl="1" eaLnBrk="1" fontAlgn="auto" latinLnBrk="1" hangingPunct="1">
                        <a:lnSpc>
                          <a:spcPct val="100000"/>
                        </a:lnSpc>
                        <a:spcBef>
                          <a:spcPts val="0"/>
                        </a:spcBef>
                        <a:spcAft>
                          <a:spcPts val="0"/>
                        </a:spcAft>
                        <a:buClrTx/>
                        <a:buSzTx/>
                        <a:buFontTx/>
                        <a:buNone/>
                        <a:tabLst/>
                        <a:defRPr/>
                      </a:pPr>
                      <a:endParaRPr lang="en-US" altLang="ko-KR" sz="2000" b="1" dirty="0">
                        <a:solidFill>
                          <a:schemeClr val="bg1"/>
                        </a:solidFill>
                        <a:latin typeface="+mn-lt"/>
                        <a:cs typeface="+mj-cs"/>
                      </a:endParaRPr>
                    </a:p>
                    <a:p>
                      <a:pPr marL="0" marR="0" indent="0" algn="ctr" defTabSz="914400" rtl="1" eaLnBrk="1" fontAlgn="auto" latinLnBrk="1" hangingPunct="1">
                        <a:lnSpc>
                          <a:spcPct val="100000"/>
                        </a:lnSpc>
                        <a:spcBef>
                          <a:spcPts val="0"/>
                        </a:spcBef>
                        <a:spcAft>
                          <a:spcPts val="0"/>
                        </a:spcAft>
                        <a:buClrTx/>
                        <a:buSzTx/>
                        <a:buFontTx/>
                        <a:buNone/>
                        <a:tabLst/>
                        <a:defRPr/>
                      </a:pPr>
                      <a:endParaRPr lang="ko-KR" altLang="en-US" sz="20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indent="0" algn="r" defTabSz="914400" rtl="1" eaLnBrk="1" fontAlgn="auto" latinLnBrk="1" hangingPunct="1">
                        <a:lnSpc>
                          <a:spcPct val="100000"/>
                        </a:lnSpc>
                        <a:spcBef>
                          <a:spcPts val="0"/>
                        </a:spcBef>
                        <a:spcAft>
                          <a:spcPts val="0"/>
                        </a:spcAft>
                        <a:buClrTx/>
                        <a:buSzTx/>
                        <a:buFontTx/>
                        <a:buNone/>
                        <a:tabLst/>
                        <a:defRPr/>
                      </a:pPr>
                      <a:r>
                        <a:rPr lang="fa-IR" altLang="ko-KR" sz="2000" b="1" dirty="0">
                          <a:solidFill>
                            <a:schemeClr val="bg1"/>
                          </a:solidFill>
                          <a:latin typeface="+mn-lt"/>
                          <a:cs typeface="+mj-cs"/>
                        </a:rPr>
                        <a:t>عنوان</a:t>
                      </a:r>
                      <a:endParaRPr lang="ko-KR" altLang="en-US" sz="16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indent="0" algn="ctr" defTabSz="914400" rtl="1" eaLnBrk="1" fontAlgn="auto" latinLnBrk="1" hangingPunct="1">
                        <a:lnSpc>
                          <a:spcPct val="100000"/>
                        </a:lnSpc>
                        <a:spcBef>
                          <a:spcPts val="0"/>
                        </a:spcBef>
                        <a:spcAft>
                          <a:spcPts val="0"/>
                        </a:spcAft>
                        <a:buClrTx/>
                        <a:buSzTx/>
                        <a:buFontTx/>
                        <a:buNone/>
                        <a:tabLst/>
                        <a:defRPr/>
                      </a:pPr>
                      <a:endParaRPr lang="en-US" altLang="ko-KR" sz="20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indent="0" algn="r" defTabSz="914400" rtl="1" eaLnBrk="1" fontAlgn="auto" latinLnBrk="1" hangingPunct="1">
                        <a:lnSpc>
                          <a:spcPct val="100000"/>
                        </a:lnSpc>
                        <a:spcBef>
                          <a:spcPts val="0"/>
                        </a:spcBef>
                        <a:spcAft>
                          <a:spcPts val="0"/>
                        </a:spcAft>
                        <a:buClrTx/>
                        <a:buSzTx/>
                        <a:buFontTx/>
                        <a:buNone/>
                        <a:tabLst/>
                        <a:defRPr/>
                      </a:pPr>
                      <a:r>
                        <a:rPr lang="fa-IR" altLang="ko-KR" sz="2000" b="1" dirty="0">
                          <a:solidFill>
                            <a:schemeClr val="bg1"/>
                          </a:solidFill>
                          <a:latin typeface="+mn-lt"/>
                          <a:cs typeface="+mj-cs"/>
                        </a:rPr>
                        <a:t>عنوان</a:t>
                      </a:r>
                      <a:endParaRPr lang="ko-KR" altLang="en-US" sz="1600" b="1" dirty="0">
                        <a:solidFill>
                          <a:schemeClr val="bg1"/>
                        </a:solidFill>
                        <a:latin typeface="+mn-lt"/>
                        <a:cs typeface="+mj-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88371">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lnT w="38100" cmpd="sng">
                      <a:noFill/>
                    </a:lnT>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lnT w="38100" cmpd="sng">
                      <a:noFill/>
                    </a:lnT>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lnT w="38100" cmpd="sng">
                      <a:noFill/>
                    </a:lnT>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lnT w="38100" cmpd="sng">
                      <a:noFill/>
                    </a:lnT>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1"/>
                  </a:ext>
                </a:extLst>
              </a:tr>
              <a:tr h="388371">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extLst>
                  <a:ext uri="{0D108BD9-81ED-4DB2-BD59-A6C34878D82A}">
                    <a16:rowId xmlns:a16="http://schemas.microsoft.com/office/drawing/2014/main" val="10002"/>
                  </a:ext>
                </a:extLst>
              </a:tr>
              <a:tr h="388371">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3"/>
                  </a:ext>
                </a:extLst>
              </a:tr>
              <a:tr h="388371">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lumMod val="95000"/>
                      </a:schemeClr>
                    </a:solidFill>
                  </a:tcPr>
                </a:tc>
                <a:tc hMerge="1">
                  <a:txBody>
                    <a:bodyPr/>
                    <a:lstStyle/>
                    <a:p>
                      <a:pPr latinLnBrk="1"/>
                      <a:endParaRPr lang="ko-KR" altLang="en-US"/>
                    </a:p>
                  </a:txBody>
                  <a:tcPr/>
                </a:tc>
                <a:extLst>
                  <a:ext uri="{0D108BD9-81ED-4DB2-BD59-A6C34878D82A}">
                    <a16:rowId xmlns:a16="http://schemas.microsoft.com/office/drawing/2014/main" val="10004"/>
                  </a:ext>
                </a:extLst>
              </a:tr>
              <a:tr h="388371">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fa-IR" altLang="ko-KR" sz="1200" b="0" dirty="0">
                          <a:solidFill>
                            <a:schemeClr val="tx1">
                              <a:lumMod val="65000"/>
                              <a:lumOff val="35000"/>
                            </a:schemeClr>
                          </a:solidFill>
                          <a:latin typeface="+mn-lt"/>
                          <a:cs typeface="+mn-cs"/>
                        </a:rPr>
                        <a:t>متن</a:t>
                      </a:r>
                      <a:endParaRPr lang="ko-KR" altLang="en-US" sz="1200" b="0" dirty="0">
                        <a:solidFill>
                          <a:schemeClr val="tx1">
                            <a:lumMod val="65000"/>
                            <a:lumOff val="35000"/>
                          </a:schemeClr>
                        </a:solidFill>
                        <a:latin typeface="+mn-lt"/>
                        <a:cs typeface="+mn-cs"/>
                      </a:endParaRPr>
                    </a:p>
                  </a:txBody>
                  <a:tcPr anchor="ctr">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5"/>
                  </a:ext>
                </a:extLst>
              </a:tr>
              <a:tr h="701040">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en-US" altLang="ko-KR" sz="2800" b="1" dirty="0">
                          <a:solidFill>
                            <a:schemeClr val="bg1"/>
                          </a:solidFill>
                          <a:latin typeface="+mn-lt"/>
                          <a:cs typeface="+mn-cs"/>
                        </a:rPr>
                        <a:t>$80</a:t>
                      </a:r>
                    </a:p>
                  </a:txBody>
                  <a:tcPr anchor="ctr">
                    <a:solidFill>
                      <a:schemeClr val="accent4"/>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en-US" altLang="ko-KR" sz="2800" b="1" dirty="0">
                          <a:solidFill>
                            <a:schemeClr val="bg1"/>
                          </a:solidFill>
                          <a:latin typeface="+mn-lt"/>
                          <a:cs typeface="+mn-cs"/>
                        </a:rPr>
                        <a:t>$100</a:t>
                      </a:r>
                    </a:p>
                  </a:txBody>
                  <a:tcPr anchor="ctr">
                    <a:solidFill>
                      <a:schemeClr val="accent3"/>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en-US" altLang="ko-KR" sz="2800" b="1" dirty="0">
                          <a:solidFill>
                            <a:schemeClr val="bg1"/>
                          </a:solidFill>
                          <a:latin typeface="+mn-lt"/>
                          <a:cs typeface="+mn-cs"/>
                        </a:rPr>
                        <a:t>$150</a:t>
                      </a:r>
                    </a:p>
                  </a:txBody>
                  <a:tcPr anchor="ctr">
                    <a:solidFill>
                      <a:schemeClr val="accent2"/>
                    </a:solidFill>
                  </a:tcPr>
                </a:tc>
                <a:tc hMerge="1">
                  <a:txBody>
                    <a:bodyPr/>
                    <a:lstStyle/>
                    <a:p>
                      <a:pPr latinLnBrk="1"/>
                      <a:endParaRPr lang="ko-KR" altLang="en-US"/>
                    </a:p>
                  </a:txBody>
                  <a:tcPr/>
                </a:tc>
                <a:tc gridSpan="2">
                  <a:txBody>
                    <a:bodyPr/>
                    <a:lstStyle/>
                    <a:p>
                      <a:pPr marL="0" marR="0" indent="0" algn="ctr" defTabSz="914400" rtl="1" eaLnBrk="1" fontAlgn="auto" latinLnBrk="1" hangingPunct="1">
                        <a:lnSpc>
                          <a:spcPct val="100000"/>
                        </a:lnSpc>
                        <a:spcBef>
                          <a:spcPts val="0"/>
                        </a:spcBef>
                        <a:spcAft>
                          <a:spcPts val="0"/>
                        </a:spcAft>
                        <a:buClrTx/>
                        <a:buSzTx/>
                        <a:buFontTx/>
                        <a:buNone/>
                        <a:tabLst/>
                        <a:defRPr/>
                      </a:pPr>
                      <a:r>
                        <a:rPr lang="en-US" altLang="ko-KR" sz="2800" b="1" dirty="0">
                          <a:solidFill>
                            <a:schemeClr val="bg1"/>
                          </a:solidFill>
                          <a:latin typeface="+mn-lt"/>
                          <a:cs typeface="+mn-cs"/>
                        </a:rPr>
                        <a:t>$120</a:t>
                      </a:r>
                    </a:p>
                  </a:txBody>
                  <a:tcPr anchor="ctr">
                    <a:solidFill>
                      <a:schemeClr val="accent1"/>
                    </a:solidFill>
                  </a:tcPr>
                </a:tc>
                <a:tc hMerge="1">
                  <a:txBody>
                    <a:bodyPr/>
                    <a:lstStyle/>
                    <a:p>
                      <a:pPr latinLnBrk="1"/>
                      <a:endParaRPr lang="ko-KR" altLang="en-US"/>
                    </a:p>
                  </a:txBody>
                  <a:tcPr/>
                </a:tc>
                <a:extLst>
                  <a:ext uri="{0D108BD9-81ED-4DB2-BD59-A6C34878D82A}">
                    <a16:rowId xmlns:a16="http://schemas.microsoft.com/office/drawing/2014/main" val="10006"/>
                  </a:ext>
                </a:extLst>
              </a:tr>
            </a:tbl>
          </a:graphicData>
        </a:graphic>
      </p:graphicFrame>
      <p:graphicFrame>
        <p:nvGraphicFramePr>
          <p:cNvPr id="4" name="Table 3">
            <a:extLst>
              <a:ext uri="{FF2B5EF4-FFF2-40B4-BE49-F238E27FC236}">
                <a16:creationId xmlns:a16="http://schemas.microsoft.com/office/drawing/2014/main" id="{BE144E30-8603-4347-9206-4009A745EAEB}"/>
              </a:ext>
            </a:extLst>
          </p:cNvPr>
          <p:cNvGraphicFramePr>
            <a:graphicFrameLocks noGrp="1"/>
          </p:cNvGraphicFramePr>
          <p:nvPr/>
        </p:nvGraphicFramePr>
        <p:xfrm>
          <a:off x="958600" y="5387600"/>
          <a:ext cx="10289118" cy="648072"/>
        </p:xfrm>
        <a:graphic>
          <a:graphicData uri="http://schemas.openxmlformats.org/drawingml/2006/table">
            <a:tbl>
              <a:tblPr firstRow="1" bandRow="1">
                <a:tableStyleId>{5C22544A-7EE6-4342-B048-85BDC9FD1C3A}</a:tableStyleId>
              </a:tblPr>
              <a:tblGrid>
                <a:gridCol w="1127115">
                  <a:extLst>
                    <a:ext uri="{9D8B030D-6E8A-4147-A177-3AD203B41FA5}">
                      <a16:colId xmlns:a16="http://schemas.microsoft.com/office/drawing/2014/main" val="20000"/>
                    </a:ext>
                  </a:extLst>
                </a:gridCol>
                <a:gridCol w="9162003">
                  <a:extLst>
                    <a:ext uri="{9D8B030D-6E8A-4147-A177-3AD203B41FA5}">
                      <a16:colId xmlns:a16="http://schemas.microsoft.com/office/drawing/2014/main" val="20001"/>
                    </a:ext>
                  </a:extLst>
                </a:gridCol>
              </a:tblGrid>
              <a:tr h="648072">
                <a:tc>
                  <a:txBody>
                    <a:bodyPr/>
                    <a:lstStyle/>
                    <a:p>
                      <a:pPr latinLnBrk="1"/>
                      <a:endParaRPr lang="ko-KR" altLang="en-US" sz="2700" dirty="0"/>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accent5"/>
                    </a:solidFill>
                  </a:tcPr>
                </a:tc>
                <a:tc>
                  <a:txBody>
                    <a:bodyPr/>
                    <a:lstStyle/>
                    <a:p>
                      <a:pPr latinLnBrk="1"/>
                      <a:endParaRPr lang="ko-KR" altLang="en-US" sz="2700" dirty="0"/>
                    </a:p>
                  </a:txBody>
                  <a:tcPr>
                    <a:lnL w="28575" cap="flat" cmpd="sng" algn="ctr">
                      <a:solidFill>
                        <a:schemeClr val="accent5"/>
                      </a:solidFill>
                      <a:prstDash val="solid"/>
                      <a:round/>
                      <a:headEnd type="none" w="med" len="med"/>
                      <a:tailEnd type="none" w="med" len="med"/>
                    </a:lnL>
                    <a:lnR w="28575" cap="flat" cmpd="sng" algn="ctr">
                      <a:solidFill>
                        <a:schemeClr val="accent5"/>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2DAB3339-1788-44C3-AA89-B546ABA7E556}"/>
              </a:ext>
            </a:extLst>
          </p:cNvPr>
          <p:cNvSpPr txBox="1"/>
          <p:nvPr/>
        </p:nvSpPr>
        <p:spPr>
          <a:xfrm>
            <a:off x="2523074" y="5480805"/>
            <a:ext cx="8493271" cy="461665"/>
          </a:xfrm>
          <a:prstGeom prst="rect">
            <a:avLst/>
          </a:prstGeom>
          <a:noFill/>
        </p:spPr>
        <p:txBody>
          <a:bodyPr wrap="square" rtlCol="0">
            <a:spAutoFit/>
          </a:bodyPr>
          <a:lstStyle/>
          <a:p>
            <a:pPr algn="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6" name="Isosceles Triangle 51">
            <a:extLst>
              <a:ext uri="{FF2B5EF4-FFF2-40B4-BE49-F238E27FC236}">
                <a16:creationId xmlns:a16="http://schemas.microsoft.com/office/drawing/2014/main" id="{8233550B-6775-4D73-B856-0826E74BB86E}"/>
              </a:ext>
            </a:extLst>
          </p:cNvPr>
          <p:cNvSpPr/>
          <p:nvPr/>
        </p:nvSpPr>
        <p:spPr>
          <a:xfrm>
            <a:off x="1206556" y="2104120"/>
            <a:ext cx="333043" cy="244221"/>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7" name="Rectangle 7">
            <a:extLst>
              <a:ext uri="{FF2B5EF4-FFF2-40B4-BE49-F238E27FC236}">
                <a16:creationId xmlns:a16="http://schemas.microsoft.com/office/drawing/2014/main" id="{23CAC84C-CA7D-445B-9C70-59DC92E43338}"/>
              </a:ext>
            </a:extLst>
          </p:cNvPr>
          <p:cNvSpPr/>
          <p:nvPr/>
        </p:nvSpPr>
        <p:spPr>
          <a:xfrm>
            <a:off x="3770640" y="2080292"/>
            <a:ext cx="322040" cy="3220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8" name="Rounded Rectangle 32">
            <a:extLst>
              <a:ext uri="{FF2B5EF4-FFF2-40B4-BE49-F238E27FC236}">
                <a16:creationId xmlns:a16="http://schemas.microsoft.com/office/drawing/2014/main" id="{5141E11A-B628-448E-9ED1-89B39458151B}"/>
              </a:ext>
            </a:extLst>
          </p:cNvPr>
          <p:cNvSpPr/>
          <p:nvPr/>
        </p:nvSpPr>
        <p:spPr>
          <a:xfrm>
            <a:off x="8934811" y="2080294"/>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9" name="Rectangle 9">
            <a:extLst>
              <a:ext uri="{FF2B5EF4-FFF2-40B4-BE49-F238E27FC236}">
                <a16:creationId xmlns:a16="http://schemas.microsoft.com/office/drawing/2014/main" id="{2B3A3456-B596-40F7-8CF3-76361EAB2A96}"/>
              </a:ext>
            </a:extLst>
          </p:cNvPr>
          <p:cNvSpPr/>
          <p:nvPr/>
        </p:nvSpPr>
        <p:spPr>
          <a:xfrm>
            <a:off x="6349015" y="2080294"/>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10" name="Rectangle 16">
            <a:extLst>
              <a:ext uri="{FF2B5EF4-FFF2-40B4-BE49-F238E27FC236}">
                <a16:creationId xmlns:a16="http://schemas.microsoft.com/office/drawing/2014/main" id="{E036928B-D8D6-4751-990B-94856290F24B}"/>
              </a:ext>
            </a:extLst>
          </p:cNvPr>
          <p:cNvSpPr/>
          <p:nvPr/>
        </p:nvSpPr>
        <p:spPr>
          <a:xfrm>
            <a:off x="1296852" y="5552102"/>
            <a:ext cx="485491" cy="319071"/>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Tree>
    <p:extLst>
      <p:ext uri="{BB962C8B-B14F-4D97-AF65-F5344CB8AC3E}">
        <p14:creationId xmlns:p14="http://schemas.microsoft.com/office/powerpoint/2010/main" val="119838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rtl="1"/>
            <a:r>
              <a:rPr lang="fa-IR" b="1" dirty="0" err="1">
                <a:cs typeface="+mn-cs"/>
              </a:rPr>
              <a:t>اینفوگرافیک</a:t>
            </a:r>
            <a:r>
              <a:rPr lang="fa-IR" b="1" dirty="0">
                <a:cs typeface="+mn-cs"/>
              </a:rPr>
              <a:t> یازده</a:t>
            </a:r>
            <a:endParaRPr lang="en-US" b="1" dirty="0">
              <a:cs typeface="+mn-cs"/>
            </a:endParaRPr>
          </a:p>
        </p:txBody>
      </p:sp>
      <p:sp>
        <p:nvSpPr>
          <p:cNvPr id="3" name="Right Arrow 9">
            <a:extLst>
              <a:ext uri="{FF2B5EF4-FFF2-40B4-BE49-F238E27FC236}">
                <a16:creationId xmlns:a16="http://schemas.microsoft.com/office/drawing/2014/main" id="{E54CDE3A-9ECF-4E98-B094-5E819DA11306}"/>
              </a:ext>
            </a:extLst>
          </p:cNvPr>
          <p:cNvSpPr/>
          <p:nvPr/>
        </p:nvSpPr>
        <p:spPr>
          <a:xfrm>
            <a:off x="2453786" y="3594455"/>
            <a:ext cx="5678077" cy="360040"/>
          </a:xfrm>
          <a:prstGeom prst="rightArrow">
            <a:avLst>
              <a:gd name="adj1" fmla="val 50000"/>
              <a:gd name="adj2" fmla="val 741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nvGrpSpPr>
          <p:cNvPr id="7" name="Group 6">
            <a:extLst>
              <a:ext uri="{FF2B5EF4-FFF2-40B4-BE49-F238E27FC236}">
                <a16:creationId xmlns:a16="http://schemas.microsoft.com/office/drawing/2014/main" id="{7A14262A-54EE-4EF3-A7B9-B2CA50A54714}"/>
              </a:ext>
            </a:extLst>
          </p:cNvPr>
          <p:cNvGrpSpPr/>
          <p:nvPr/>
        </p:nvGrpSpPr>
        <p:grpSpPr>
          <a:xfrm>
            <a:off x="7077231" y="1789903"/>
            <a:ext cx="2665472" cy="1121479"/>
            <a:chOff x="5921826" y="2386690"/>
            <a:chExt cx="2665472" cy="1121477"/>
          </a:xfrm>
        </p:grpSpPr>
        <p:sp>
          <p:nvSpPr>
            <p:cNvPr id="8" name="TextBox 7">
              <a:extLst>
                <a:ext uri="{FF2B5EF4-FFF2-40B4-BE49-F238E27FC236}">
                  <a16:creationId xmlns:a16="http://schemas.microsoft.com/office/drawing/2014/main" id="{A9CD582E-7228-47DF-84C6-79EB0FBE0EE1}"/>
                </a:ext>
              </a:extLst>
            </p:cNvPr>
            <p:cNvSpPr txBox="1"/>
            <p:nvPr/>
          </p:nvSpPr>
          <p:spPr>
            <a:xfrm>
              <a:off x="5926359" y="2738727"/>
              <a:ext cx="2660939" cy="769440"/>
            </a:xfrm>
            <a:prstGeom prst="rect">
              <a:avLst/>
            </a:prstGeom>
            <a:noFill/>
          </p:spPr>
          <p:txBody>
            <a:bodyPr wrap="square" rtlCol="0">
              <a:spAutoFit/>
            </a:bodyPr>
            <a:lstStyle/>
            <a:p>
              <a:pPr algn="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9" name="TextBox 8">
              <a:extLst>
                <a:ext uri="{FF2B5EF4-FFF2-40B4-BE49-F238E27FC236}">
                  <a16:creationId xmlns:a16="http://schemas.microsoft.com/office/drawing/2014/main" id="{47BD4898-9EF7-4E8A-85EB-1A3219DAB183}"/>
                </a:ext>
              </a:extLst>
            </p:cNvPr>
            <p:cNvSpPr txBox="1"/>
            <p:nvPr/>
          </p:nvSpPr>
          <p:spPr>
            <a:xfrm>
              <a:off x="5921826" y="2386690"/>
              <a:ext cx="2664295" cy="369331"/>
            </a:xfrm>
            <a:prstGeom prst="rect">
              <a:avLst/>
            </a:prstGeom>
            <a:noFill/>
          </p:spPr>
          <p:txBody>
            <a:bodyPr wrap="square" rtlCol="0">
              <a:spAutoFit/>
            </a:bodyPr>
            <a:lstStyle/>
            <a:p>
              <a:pPr algn="r" rtl="1"/>
              <a:r>
                <a:rPr lang="fa-IR" altLang="ko-KR" b="1" dirty="0">
                  <a:ea typeface="FZShuTi" pitchFamily="2" charset="-122"/>
                </a:rPr>
                <a:t>عنوان</a:t>
              </a:r>
              <a:endParaRPr lang="ko-KR" altLang="en-US" b="1" dirty="0"/>
            </a:p>
          </p:txBody>
        </p:sp>
      </p:grpSp>
      <p:sp>
        <p:nvSpPr>
          <p:cNvPr id="10" name="Oval 9">
            <a:extLst>
              <a:ext uri="{FF2B5EF4-FFF2-40B4-BE49-F238E27FC236}">
                <a16:creationId xmlns:a16="http://schemas.microsoft.com/office/drawing/2014/main" id="{7B39629A-4CC8-4946-BF68-3A1D03221E80}"/>
              </a:ext>
            </a:extLst>
          </p:cNvPr>
          <p:cNvSpPr/>
          <p:nvPr/>
        </p:nvSpPr>
        <p:spPr>
          <a:xfrm>
            <a:off x="6417126" y="1955479"/>
            <a:ext cx="534063" cy="5340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11" name="Oval 10">
            <a:extLst>
              <a:ext uri="{FF2B5EF4-FFF2-40B4-BE49-F238E27FC236}">
                <a16:creationId xmlns:a16="http://schemas.microsoft.com/office/drawing/2014/main" id="{AE498667-4912-4363-ABC1-92A2918515C6}"/>
              </a:ext>
            </a:extLst>
          </p:cNvPr>
          <p:cNvSpPr/>
          <p:nvPr/>
        </p:nvSpPr>
        <p:spPr>
          <a:xfrm>
            <a:off x="6417126" y="5053746"/>
            <a:ext cx="534063" cy="5340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12" name="Oval 11">
            <a:extLst>
              <a:ext uri="{FF2B5EF4-FFF2-40B4-BE49-F238E27FC236}">
                <a16:creationId xmlns:a16="http://schemas.microsoft.com/office/drawing/2014/main" id="{EF5E076D-3199-48D7-9971-B4902C89F38B}"/>
              </a:ext>
            </a:extLst>
          </p:cNvPr>
          <p:cNvSpPr/>
          <p:nvPr/>
        </p:nvSpPr>
        <p:spPr>
          <a:xfrm>
            <a:off x="8225806" y="3493318"/>
            <a:ext cx="534063" cy="5340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13" name="Oval 12">
            <a:extLst>
              <a:ext uri="{FF2B5EF4-FFF2-40B4-BE49-F238E27FC236}">
                <a16:creationId xmlns:a16="http://schemas.microsoft.com/office/drawing/2014/main" id="{F435C14A-1219-4C12-8F9D-C6BF851C5A2A}"/>
              </a:ext>
            </a:extLst>
          </p:cNvPr>
          <p:cNvSpPr/>
          <p:nvPr/>
        </p:nvSpPr>
        <p:spPr>
          <a:xfrm>
            <a:off x="3836119" y="2382650"/>
            <a:ext cx="534063" cy="5340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sp>
        <p:nvSpPr>
          <p:cNvPr id="14" name="Oval 13">
            <a:extLst>
              <a:ext uri="{FF2B5EF4-FFF2-40B4-BE49-F238E27FC236}">
                <a16:creationId xmlns:a16="http://schemas.microsoft.com/office/drawing/2014/main" id="{890B7609-1754-43CD-8551-C1C70FA0C3FC}"/>
              </a:ext>
            </a:extLst>
          </p:cNvPr>
          <p:cNvSpPr/>
          <p:nvPr/>
        </p:nvSpPr>
        <p:spPr>
          <a:xfrm>
            <a:off x="3836119" y="4623858"/>
            <a:ext cx="534063" cy="5340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nvGrpSpPr>
          <p:cNvPr id="27" name="그룹 10">
            <a:extLst>
              <a:ext uri="{FF2B5EF4-FFF2-40B4-BE49-F238E27FC236}">
                <a16:creationId xmlns:a16="http://schemas.microsoft.com/office/drawing/2014/main" id="{7B6A1E7F-9ACF-4E82-B63D-BA01ED073056}"/>
              </a:ext>
            </a:extLst>
          </p:cNvPr>
          <p:cNvGrpSpPr/>
          <p:nvPr/>
        </p:nvGrpSpPr>
        <p:grpSpPr>
          <a:xfrm>
            <a:off x="2453786" y="2691815"/>
            <a:ext cx="4410809" cy="917703"/>
            <a:chOff x="3471053" y="2825104"/>
            <a:chExt cx="4410809" cy="917702"/>
          </a:xfrm>
        </p:grpSpPr>
        <p:sp>
          <p:nvSpPr>
            <p:cNvPr id="28" name="화살표: 굽음 3">
              <a:extLst>
                <a:ext uri="{FF2B5EF4-FFF2-40B4-BE49-F238E27FC236}">
                  <a16:creationId xmlns:a16="http://schemas.microsoft.com/office/drawing/2014/main" id="{2F983FC0-CCA9-4A4E-BBC4-60D4CE26D105}"/>
                </a:ext>
              </a:extLst>
            </p:cNvPr>
            <p:cNvSpPr/>
            <p:nvPr/>
          </p:nvSpPr>
          <p:spPr>
            <a:xfrm rot="5400000" flipH="1">
              <a:off x="6988671" y="2849615"/>
              <a:ext cx="917702" cy="868680"/>
            </a:xfrm>
            <a:prstGeom prst="bentArrow">
              <a:avLst>
                <a:gd name="adj1" fmla="val 21063"/>
                <a:gd name="adj2" fmla="val 21251"/>
                <a:gd name="adj3" fmla="val 30368"/>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solidFill>
                  <a:schemeClr val="tx1"/>
                </a:solidFill>
              </a:endParaRPr>
            </a:p>
          </p:txBody>
        </p:sp>
        <p:sp>
          <p:nvSpPr>
            <p:cNvPr id="29" name="직사각형 4">
              <a:extLst>
                <a:ext uri="{FF2B5EF4-FFF2-40B4-BE49-F238E27FC236}">
                  <a16:creationId xmlns:a16="http://schemas.microsoft.com/office/drawing/2014/main" id="{76BBD75D-F0C0-41A7-88C6-CCB3E65039BA}"/>
                </a:ext>
              </a:extLst>
            </p:cNvPr>
            <p:cNvSpPr/>
            <p:nvPr/>
          </p:nvSpPr>
          <p:spPr>
            <a:xfrm>
              <a:off x="3471053" y="3559628"/>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grpSp>
        <p:nvGrpSpPr>
          <p:cNvPr id="30" name="그룹 15">
            <a:extLst>
              <a:ext uri="{FF2B5EF4-FFF2-40B4-BE49-F238E27FC236}">
                <a16:creationId xmlns:a16="http://schemas.microsoft.com/office/drawing/2014/main" id="{47BDAABB-6B44-490F-9D8C-51EFB852AB77}"/>
              </a:ext>
            </a:extLst>
          </p:cNvPr>
          <p:cNvGrpSpPr/>
          <p:nvPr/>
        </p:nvGrpSpPr>
        <p:grpSpPr>
          <a:xfrm>
            <a:off x="2453786" y="2453635"/>
            <a:ext cx="2917409" cy="886968"/>
            <a:chOff x="2426025" y="2609693"/>
            <a:chExt cx="2917409" cy="886968"/>
          </a:xfrm>
          <a:solidFill>
            <a:schemeClr val="accent2"/>
          </a:solidFill>
        </p:grpSpPr>
        <p:sp>
          <p:nvSpPr>
            <p:cNvPr id="31" name="화살표: U자형 11">
              <a:extLst>
                <a:ext uri="{FF2B5EF4-FFF2-40B4-BE49-F238E27FC236}">
                  <a16:creationId xmlns:a16="http://schemas.microsoft.com/office/drawing/2014/main" id="{70918747-4508-412F-A036-539F7A844097}"/>
                </a:ext>
              </a:extLst>
            </p:cNvPr>
            <p:cNvSpPr/>
            <p:nvPr/>
          </p:nvSpPr>
          <p:spPr>
            <a:xfrm rot="5400000" flipH="1">
              <a:off x="4308567" y="2461794"/>
              <a:ext cx="886968" cy="1182766"/>
            </a:xfrm>
            <a:prstGeom prst="uturnArrow">
              <a:avLst>
                <a:gd name="adj1" fmla="val 20540"/>
                <a:gd name="adj2" fmla="val 21094"/>
                <a:gd name="adj3" fmla="val 31696"/>
                <a:gd name="adj4" fmla="val 43750"/>
                <a:gd name="adj5" fmla="val 81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solidFill>
                  <a:schemeClr val="tx1"/>
                </a:solidFill>
              </a:endParaRPr>
            </a:p>
          </p:txBody>
        </p:sp>
        <p:sp>
          <p:nvSpPr>
            <p:cNvPr id="32" name="직사각형 57">
              <a:extLst>
                <a:ext uri="{FF2B5EF4-FFF2-40B4-BE49-F238E27FC236}">
                  <a16:creationId xmlns:a16="http://schemas.microsoft.com/office/drawing/2014/main" id="{FBE9A042-4063-4B2F-8AB4-057A6619A39B}"/>
                </a:ext>
              </a:extLst>
            </p:cNvPr>
            <p:cNvSpPr/>
            <p:nvPr/>
          </p:nvSpPr>
          <p:spPr>
            <a:xfrm>
              <a:off x="2426025" y="3313484"/>
              <a:ext cx="1734644" cy="1831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grpSp>
        <p:nvGrpSpPr>
          <p:cNvPr id="33" name="그룹 58">
            <a:extLst>
              <a:ext uri="{FF2B5EF4-FFF2-40B4-BE49-F238E27FC236}">
                <a16:creationId xmlns:a16="http://schemas.microsoft.com/office/drawing/2014/main" id="{92EE7AD0-861F-4435-934A-0C8EEDF6F1A1}"/>
              </a:ext>
            </a:extLst>
          </p:cNvPr>
          <p:cNvGrpSpPr/>
          <p:nvPr/>
        </p:nvGrpSpPr>
        <p:grpSpPr>
          <a:xfrm flipV="1">
            <a:off x="2462003" y="3947370"/>
            <a:ext cx="4411191" cy="917703"/>
            <a:chOff x="3471053" y="2825104"/>
            <a:chExt cx="4411190" cy="917702"/>
          </a:xfrm>
        </p:grpSpPr>
        <p:sp>
          <p:nvSpPr>
            <p:cNvPr id="34" name="화살표: 굽음 60">
              <a:extLst>
                <a:ext uri="{FF2B5EF4-FFF2-40B4-BE49-F238E27FC236}">
                  <a16:creationId xmlns:a16="http://schemas.microsoft.com/office/drawing/2014/main" id="{B5197B3B-F6B2-4B72-8452-935A5FF12E15}"/>
                </a:ext>
              </a:extLst>
            </p:cNvPr>
            <p:cNvSpPr/>
            <p:nvPr/>
          </p:nvSpPr>
          <p:spPr>
            <a:xfrm rot="5400000" flipH="1">
              <a:off x="6989052" y="2849615"/>
              <a:ext cx="917702" cy="868680"/>
            </a:xfrm>
            <a:prstGeom prst="bentArrow">
              <a:avLst>
                <a:gd name="adj1" fmla="val 21063"/>
                <a:gd name="adj2" fmla="val 21251"/>
                <a:gd name="adj3" fmla="val 30368"/>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solidFill>
                  <a:schemeClr val="tx1"/>
                </a:solidFill>
              </a:endParaRPr>
            </a:p>
          </p:txBody>
        </p:sp>
        <p:sp>
          <p:nvSpPr>
            <p:cNvPr id="35" name="직사각형 62">
              <a:extLst>
                <a:ext uri="{FF2B5EF4-FFF2-40B4-BE49-F238E27FC236}">
                  <a16:creationId xmlns:a16="http://schemas.microsoft.com/office/drawing/2014/main" id="{1F00FAC9-964D-4F93-A2B6-9B9B97D1334A}"/>
                </a:ext>
              </a:extLst>
            </p:cNvPr>
            <p:cNvSpPr/>
            <p:nvPr/>
          </p:nvSpPr>
          <p:spPr>
            <a:xfrm>
              <a:off x="3471053" y="3559628"/>
              <a:ext cx="3550005" cy="183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grpSp>
        <p:nvGrpSpPr>
          <p:cNvPr id="36" name="그룹 63">
            <a:extLst>
              <a:ext uri="{FF2B5EF4-FFF2-40B4-BE49-F238E27FC236}">
                <a16:creationId xmlns:a16="http://schemas.microsoft.com/office/drawing/2014/main" id="{7A855061-D086-4D14-8F9D-BD9F470DC7D8}"/>
              </a:ext>
            </a:extLst>
          </p:cNvPr>
          <p:cNvGrpSpPr/>
          <p:nvPr/>
        </p:nvGrpSpPr>
        <p:grpSpPr>
          <a:xfrm flipV="1">
            <a:off x="2453786" y="4238124"/>
            <a:ext cx="2917409" cy="886968"/>
            <a:chOff x="2426025" y="2609693"/>
            <a:chExt cx="2917409" cy="886968"/>
          </a:xfrm>
          <a:solidFill>
            <a:schemeClr val="accent2"/>
          </a:solidFill>
        </p:grpSpPr>
        <p:sp>
          <p:nvSpPr>
            <p:cNvPr id="37" name="화살표: U자형 64">
              <a:extLst>
                <a:ext uri="{FF2B5EF4-FFF2-40B4-BE49-F238E27FC236}">
                  <a16:creationId xmlns:a16="http://schemas.microsoft.com/office/drawing/2014/main" id="{BB8DF32C-0F10-49A8-B262-E667A0ABF58A}"/>
                </a:ext>
              </a:extLst>
            </p:cNvPr>
            <p:cNvSpPr/>
            <p:nvPr/>
          </p:nvSpPr>
          <p:spPr>
            <a:xfrm rot="5400000" flipH="1">
              <a:off x="4308567" y="2461794"/>
              <a:ext cx="886968" cy="1182766"/>
            </a:xfrm>
            <a:prstGeom prst="uturnArrow">
              <a:avLst>
                <a:gd name="adj1" fmla="val 20540"/>
                <a:gd name="adj2" fmla="val 21094"/>
                <a:gd name="adj3" fmla="val 31696"/>
                <a:gd name="adj4" fmla="val 43750"/>
                <a:gd name="adj5" fmla="val 813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solidFill>
                  <a:schemeClr val="tx1"/>
                </a:solidFill>
              </a:endParaRPr>
            </a:p>
          </p:txBody>
        </p:sp>
        <p:sp>
          <p:nvSpPr>
            <p:cNvPr id="38" name="직사각형 65">
              <a:extLst>
                <a:ext uri="{FF2B5EF4-FFF2-40B4-BE49-F238E27FC236}">
                  <a16:creationId xmlns:a16="http://schemas.microsoft.com/office/drawing/2014/main" id="{083212AA-7958-4DFF-93F8-ABA97402AA20}"/>
                </a:ext>
              </a:extLst>
            </p:cNvPr>
            <p:cNvSpPr/>
            <p:nvPr/>
          </p:nvSpPr>
          <p:spPr>
            <a:xfrm>
              <a:off x="2426025" y="3313484"/>
              <a:ext cx="1734644" cy="1831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p>
          </p:txBody>
        </p:sp>
      </p:grpSp>
      <p:sp>
        <p:nvSpPr>
          <p:cNvPr id="39" name="Rectangle 36">
            <a:extLst>
              <a:ext uri="{FF2B5EF4-FFF2-40B4-BE49-F238E27FC236}">
                <a16:creationId xmlns:a16="http://schemas.microsoft.com/office/drawing/2014/main" id="{FFA9AFFC-3186-45AE-9F90-192171E6B22F}"/>
              </a:ext>
            </a:extLst>
          </p:cNvPr>
          <p:cNvSpPr/>
          <p:nvPr/>
        </p:nvSpPr>
        <p:spPr>
          <a:xfrm>
            <a:off x="6531127" y="2094645"/>
            <a:ext cx="320544" cy="25571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dirty="0"/>
          </a:p>
        </p:txBody>
      </p:sp>
      <p:sp>
        <p:nvSpPr>
          <p:cNvPr id="40" name="Rectangle 16">
            <a:extLst>
              <a:ext uri="{FF2B5EF4-FFF2-40B4-BE49-F238E27FC236}">
                <a16:creationId xmlns:a16="http://schemas.microsoft.com/office/drawing/2014/main" id="{ACAF171A-F127-4816-BB4E-5F15801219ED}"/>
              </a:ext>
            </a:extLst>
          </p:cNvPr>
          <p:cNvSpPr/>
          <p:nvPr/>
        </p:nvSpPr>
        <p:spPr>
          <a:xfrm>
            <a:off x="3922580" y="2535602"/>
            <a:ext cx="336557" cy="221191"/>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p>
        </p:txBody>
      </p:sp>
      <p:sp>
        <p:nvSpPr>
          <p:cNvPr id="41" name="Oval 21">
            <a:extLst>
              <a:ext uri="{FF2B5EF4-FFF2-40B4-BE49-F238E27FC236}">
                <a16:creationId xmlns:a16="http://schemas.microsoft.com/office/drawing/2014/main" id="{05D3AB9B-C988-42F0-81B0-BE9143E1B635}"/>
              </a:ext>
            </a:extLst>
          </p:cNvPr>
          <p:cNvSpPr>
            <a:spLocks noChangeAspect="1"/>
          </p:cNvSpPr>
          <p:nvPr/>
        </p:nvSpPr>
        <p:spPr>
          <a:xfrm>
            <a:off x="8344822" y="3601899"/>
            <a:ext cx="289735" cy="2921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p>
        </p:txBody>
      </p:sp>
      <p:sp>
        <p:nvSpPr>
          <p:cNvPr id="42" name="Rounded Rectangle 27">
            <a:extLst>
              <a:ext uri="{FF2B5EF4-FFF2-40B4-BE49-F238E27FC236}">
                <a16:creationId xmlns:a16="http://schemas.microsoft.com/office/drawing/2014/main" id="{D91B99F1-AD02-4865-A892-25A193BE89EE}"/>
              </a:ext>
            </a:extLst>
          </p:cNvPr>
          <p:cNvSpPr/>
          <p:nvPr/>
        </p:nvSpPr>
        <p:spPr>
          <a:xfrm>
            <a:off x="3955789" y="4781115"/>
            <a:ext cx="303347" cy="222372"/>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p>
        </p:txBody>
      </p:sp>
      <p:sp>
        <p:nvSpPr>
          <p:cNvPr id="43" name="Rounded Rectangle 7">
            <a:extLst>
              <a:ext uri="{FF2B5EF4-FFF2-40B4-BE49-F238E27FC236}">
                <a16:creationId xmlns:a16="http://schemas.microsoft.com/office/drawing/2014/main" id="{1E2994AA-E01F-4C4E-8277-82138A4F104A}"/>
              </a:ext>
            </a:extLst>
          </p:cNvPr>
          <p:cNvSpPr/>
          <p:nvPr/>
        </p:nvSpPr>
        <p:spPr>
          <a:xfrm>
            <a:off x="6565712" y="5164253"/>
            <a:ext cx="308409" cy="266155"/>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p>
        </p:txBody>
      </p:sp>
      <p:grpSp>
        <p:nvGrpSpPr>
          <p:cNvPr id="44" name="Group 43">
            <a:extLst>
              <a:ext uri="{FF2B5EF4-FFF2-40B4-BE49-F238E27FC236}">
                <a16:creationId xmlns:a16="http://schemas.microsoft.com/office/drawing/2014/main" id="{1D9D16C1-5EEE-4103-AB6E-8160DC72B3F4}"/>
              </a:ext>
            </a:extLst>
          </p:cNvPr>
          <p:cNvGrpSpPr/>
          <p:nvPr/>
        </p:nvGrpSpPr>
        <p:grpSpPr>
          <a:xfrm>
            <a:off x="1005893" y="2593861"/>
            <a:ext cx="1145433" cy="2137864"/>
            <a:chOff x="3501573" y="3178068"/>
            <a:chExt cx="1340594" cy="2737840"/>
          </a:xfrm>
        </p:grpSpPr>
        <p:sp>
          <p:nvSpPr>
            <p:cNvPr id="45" name="Freeform: Shape 44">
              <a:extLst>
                <a:ext uri="{FF2B5EF4-FFF2-40B4-BE49-F238E27FC236}">
                  <a16:creationId xmlns:a16="http://schemas.microsoft.com/office/drawing/2014/main" id="{FDC6DCF2-E0C9-4D30-8689-857196D43E53}"/>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algn="r" rtl="1"/>
              <a:endParaRPr lang="en-US"/>
            </a:p>
          </p:txBody>
        </p:sp>
        <p:sp>
          <p:nvSpPr>
            <p:cNvPr id="46" name="Freeform: Shape 45">
              <a:extLst>
                <a:ext uri="{FF2B5EF4-FFF2-40B4-BE49-F238E27FC236}">
                  <a16:creationId xmlns:a16="http://schemas.microsoft.com/office/drawing/2014/main" id="{8486647E-062C-4BAB-A574-98E57992EF16}"/>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pPr algn="r" rtl="1"/>
              <a:endParaRPr lang="en-US"/>
            </a:p>
          </p:txBody>
        </p:sp>
        <p:sp>
          <p:nvSpPr>
            <p:cNvPr id="47" name="Freeform: Shape 46">
              <a:extLst>
                <a:ext uri="{FF2B5EF4-FFF2-40B4-BE49-F238E27FC236}">
                  <a16:creationId xmlns:a16="http://schemas.microsoft.com/office/drawing/2014/main" id="{21A2B2EF-6C1E-4BFF-ACCD-527AA083325C}"/>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pPr algn="r" rtl="1"/>
              <a:endParaRPr lang="en-US"/>
            </a:p>
          </p:txBody>
        </p:sp>
        <p:sp>
          <p:nvSpPr>
            <p:cNvPr id="48" name="Freeform: Shape 47">
              <a:extLst>
                <a:ext uri="{FF2B5EF4-FFF2-40B4-BE49-F238E27FC236}">
                  <a16:creationId xmlns:a16="http://schemas.microsoft.com/office/drawing/2014/main" id="{2792D068-C28E-45BB-BB5A-17B0F27B2EC2}"/>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pPr algn="r" rtl="1"/>
              <a:endParaRPr lang="en-US"/>
            </a:p>
          </p:txBody>
        </p:sp>
        <p:sp>
          <p:nvSpPr>
            <p:cNvPr id="49" name="Freeform: Shape 48">
              <a:extLst>
                <a:ext uri="{FF2B5EF4-FFF2-40B4-BE49-F238E27FC236}">
                  <a16:creationId xmlns:a16="http://schemas.microsoft.com/office/drawing/2014/main" id="{918F1E24-D9EA-49D9-83ED-10C30B64A974}"/>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pPr algn="r" rtl="1"/>
              <a:endParaRPr lang="en-US"/>
            </a:p>
          </p:txBody>
        </p:sp>
        <p:sp>
          <p:nvSpPr>
            <p:cNvPr id="50" name="Freeform: Shape 49">
              <a:extLst>
                <a:ext uri="{FF2B5EF4-FFF2-40B4-BE49-F238E27FC236}">
                  <a16:creationId xmlns:a16="http://schemas.microsoft.com/office/drawing/2014/main" id="{5E160252-E766-4E6E-B80E-F043370885FA}"/>
                </a:ext>
              </a:extLst>
            </p:cNvPr>
            <p:cNvSpPr/>
            <p:nvPr/>
          </p:nvSpPr>
          <p:spPr>
            <a:xfrm>
              <a:off x="3627449"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accent2"/>
            </a:solidFill>
            <a:ln w="9525" cap="flat">
              <a:noFill/>
              <a:prstDash val="solid"/>
              <a:miter/>
            </a:ln>
          </p:spPr>
          <p:txBody>
            <a:bodyPr rtlCol="0" anchor="ctr"/>
            <a:lstStyle/>
            <a:p>
              <a:pPr algn="r" rtl="1"/>
              <a:endParaRPr lang="en-US" dirty="0"/>
            </a:p>
          </p:txBody>
        </p:sp>
        <p:grpSp>
          <p:nvGrpSpPr>
            <p:cNvPr id="51" name="Group 50">
              <a:extLst>
                <a:ext uri="{FF2B5EF4-FFF2-40B4-BE49-F238E27FC236}">
                  <a16:creationId xmlns:a16="http://schemas.microsoft.com/office/drawing/2014/main" id="{0BEAC8A0-697E-4C2C-9041-1AFBEBBB7AD3}"/>
                </a:ext>
              </a:extLst>
            </p:cNvPr>
            <p:cNvGrpSpPr/>
            <p:nvPr/>
          </p:nvGrpSpPr>
          <p:grpSpPr>
            <a:xfrm>
              <a:off x="4088508" y="5635852"/>
              <a:ext cx="173080" cy="173080"/>
              <a:chOff x="6768665" y="6038214"/>
              <a:chExt cx="147968" cy="147968"/>
            </a:xfrm>
          </p:grpSpPr>
          <p:sp>
            <p:nvSpPr>
              <p:cNvPr id="55" name="Oval 54">
                <a:extLst>
                  <a:ext uri="{FF2B5EF4-FFF2-40B4-BE49-F238E27FC236}">
                    <a16:creationId xmlns:a16="http://schemas.microsoft.com/office/drawing/2014/main" id="{D98D5C9F-9BBF-408E-9836-41BC08512CD6}"/>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6" name="Oval 55">
                <a:extLst>
                  <a:ext uri="{FF2B5EF4-FFF2-40B4-BE49-F238E27FC236}">
                    <a16:creationId xmlns:a16="http://schemas.microsoft.com/office/drawing/2014/main" id="{CE2F3C03-B245-4592-A94E-49652861428D}"/>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grpSp>
        <p:sp>
          <p:nvSpPr>
            <p:cNvPr id="52" name="Freeform: Shape 51">
              <a:extLst>
                <a:ext uri="{FF2B5EF4-FFF2-40B4-BE49-F238E27FC236}">
                  <a16:creationId xmlns:a16="http://schemas.microsoft.com/office/drawing/2014/main" id="{EEB1E297-1D1A-4E26-ABEF-2E877897E5E5}"/>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rtl="1"/>
              <a:endParaRPr lang="en-US"/>
            </a:p>
          </p:txBody>
        </p:sp>
        <p:sp>
          <p:nvSpPr>
            <p:cNvPr id="53" name="Rectangle: Rounded Corners 52">
              <a:extLst>
                <a:ext uri="{FF2B5EF4-FFF2-40B4-BE49-F238E27FC236}">
                  <a16:creationId xmlns:a16="http://schemas.microsoft.com/office/drawing/2014/main" id="{FA0D1AB2-376A-45CA-A9A3-35FB09C85E9E}"/>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4" name="Oval 53">
              <a:extLst>
                <a:ext uri="{FF2B5EF4-FFF2-40B4-BE49-F238E27FC236}">
                  <a16:creationId xmlns:a16="http://schemas.microsoft.com/office/drawing/2014/main" id="{9A2FE23E-89B9-4825-BD09-C72487D0449A}"/>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59" name="TextBox 58">
            <a:extLst>
              <a:ext uri="{FF2B5EF4-FFF2-40B4-BE49-F238E27FC236}">
                <a16:creationId xmlns:a16="http://schemas.microsoft.com/office/drawing/2014/main" id="{D2045FCE-44E8-47F9-8D89-01F41E06356E}"/>
              </a:ext>
            </a:extLst>
          </p:cNvPr>
          <p:cNvSpPr txBox="1"/>
          <p:nvPr/>
        </p:nvSpPr>
        <p:spPr>
          <a:xfrm>
            <a:off x="1200924" y="3000861"/>
            <a:ext cx="790904" cy="1384995"/>
          </a:xfrm>
          <a:prstGeom prst="rect">
            <a:avLst/>
          </a:prstGeom>
          <a:noFill/>
        </p:spPr>
        <p:txBody>
          <a:bodyPr wrap="square">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توضیحاتتوضیحات</a:t>
            </a:r>
            <a:r>
              <a:rPr lang="fa-IR" altLang="ko-KR" sz="1200" dirty="0">
                <a:solidFill>
                  <a:schemeClr val="bg1"/>
                </a:solidFill>
              </a:rPr>
              <a:t> توضیحات </a:t>
            </a:r>
            <a:r>
              <a:rPr lang="fa-IR" altLang="ko-KR" sz="1200" dirty="0" err="1">
                <a:solidFill>
                  <a:schemeClr val="bg1"/>
                </a:solidFill>
              </a:rPr>
              <a:t>توضیحات</a:t>
            </a:r>
            <a:endParaRPr lang="fa-IR" altLang="ko-KR" sz="1200" dirty="0">
              <a:solidFill>
                <a:schemeClr val="bg1"/>
              </a:solidFill>
            </a:endParaRPr>
          </a:p>
          <a:p>
            <a:pPr algn="r" rtl="1"/>
            <a:r>
              <a:rPr lang="fa-IR" altLang="ko-KR" sz="1200" dirty="0">
                <a:solidFill>
                  <a:schemeClr val="bg1"/>
                </a:solidFill>
              </a:rPr>
              <a:t>توضیحات </a:t>
            </a:r>
          </a:p>
        </p:txBody>
      </p:sp>
      <p:grpSp>
        <p:nvGrpSpPr>
          <p:cNvPr id="58" name="Group 57">
            <a:extLst>
              <a:ext uri="{FF2B5EF4-FFF2-40B4-BE49-F238E27FC236}">
                <a16:creationId xmlns:a16="http://schemas.microsoft.com/office/drawing/2014/main" id="{6347F88D-7DA3-8AED-90CB-FA77449C59C3}"/>
              </a:ext>
            </a:extLst>
          </p:cNvPr>
          <p:cNvGrpSpPr/>
          <p:nvPr/>
        </p:nvGrpSpPr>
        <p:grpSpPr>
          <a:xfrm>
            <a:off x="1704710" y="1223053"/>
            <a:ext cx="2665472" cy="1121479"/>
            <a:chOff x="5921826" y="2386690"/>
            <a:chExt cx="2665472" cy="1121477"/>
          </a:xfrm>
        </p:grpSpPr>
        <p:sp>
          <p:nvSpPr>
            <p:cNvPr id="60" name="TextBox 59">
              <a:extLst>
                <a:ext uri="{FF2B5EF4-FFF2-40B4-BE49-F238E27FC236}">
                  <a16:creationId xmlns:a16="http://schemas.microsoft.com/office/drawing/2014/main" id="{4F5D0656-70AE-4C60-3F83-F97D448702FC}"/>
                </a:ext>
              </a:extLst>
            </p:cNvPr>
            <p:cNvSpPr txBox="1"/>
            <p:nvPr/>
          </p:nvSpPr>
          <p:spPr>
            <a:xfrm>
              <a:off x="5926359" y="2738727"/>
              <a:ext cx="2660939" cy="769440"/>
            </a:xfrm>
            <a:prstGeom prst="rect">
              <a:avLst/>
            </a:prstGeom>
            <a:noFill/>
          </p:spPr>
          <p:txBody>
            <a:bodyPr wrap="square" rtlCol="0">
              <a:spAutoFit/>
            </a:bodyPr>
            <a:lstStyle/>
            <a:p>
              <a:pPr algn="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61" name="TextBox 60">
              <a:extLst>
                <a:ext uri="{FF2B5EF4-FFF2-40B4-BE49-F238E27FC236}">
                  <a16:creationId xmlns:a16="http://schemas.microsoft.com/office/drawing/2014/main" id="{D88CE43E-0AA5-DCF8-8EED-DEE05C36EF3F}"/>
                </a:ext>
              </a:extLst>
            </p:cNvPr>
            <p:cNvSpPr txBox="1"/>
            <p:nvPr/>
          </p:nvSpPr>
          <p:spPr>
            <a:xfrm>
              <a:off x="5921826" y="2386690"/>
              <a:ext cx="2664295" cy="369331"/>
            </a:xfrm>
            <a:prstGeom prst="rect">
              <a:avLst/>
            </a:prstGeom>
            <a:noFill/>
          </p:spPr>
          <p:txBody>
            <a:bodyPr wrap="square" rtlCol="0">
              <a:spAutoFit/>
            </a:bodyPr>
            <a:lstStyle/>
            <a:p>
              <a:pPr algn="r" rtl="1"/>
              <a:r>
                <a:rPr lang="fa-IR" altLang="ko-KR" b="1" dirty="0">
                  <a:ea typeface="FZShuTi" pitchFamily="2" charset="-122"/>
                </a:rPr>
                <a:t>عنوان</a:t>
              </a:r>
              <a:endParaRPr lang="ko-KR" altLang="en-US" b="1" dirty="0"/>
            </a:p>
          </p:txBody>
        </p:sp>
      </p:grpSp>
      <p:grpSp>
        <p:nvGrpSpPr>
          <p:cNvPr id="62" name="Group 61">
            <a:extLst>
              <a:ext uri="{FF2B5EF4-FFF2-40B4-BE49-F238E27FC236}">
                <a16:creationId xmlns:a16="http://schemas.microsoft.com/office/drawing/2014/main" id="{56C6A079-1AD0-5930-7C1B-0D00A7C5EFED}"/>
              </a:ext>
            </a:extLst>
          </p:cNvPr>
          <p:cNvGrpSpPr/>
          <p:nvPr/>
        </p:nvGrpSpPr>
        <p:grpSpPr>
          <a:xfrm>
            <a:off x="8853812" y="3213735"/>
            <a:ext cx="2665472" cy="1121479"/>
            <a:chOff x="5921826" y="2386690"/>
            <a:chExt cx="2665472" cy="1121477"/>
          </a:xfrm>
        </p:grpSpPr>
        <p:sp>
          <p:nvSpPr>
            <p:cNvPr id="63" name="TextBox 62">
              <a:extLst>
                <a:ext uri="{FF2B5EF4-FFF2-40B4-BE49-F238E27FC236}">
                  <a16:creationId xmlns:a16="http://schemas.microsoft.com/office/drawing/2014/main" id="{CC1323AE-32A4-B70F-B41A-518F6792566F}"/>
                </a:ext>
              </a:extLst>
            </p:cNvPr>
            <p:cNvSpPr txBox="1"/>
            <p:nvPr/>
          </p:nvSpPr>
          <p:spPr>
            <a:xfrm>
              <a:off x="5926359" y="2738727"/>
              <a:ext cx="2660939" cy="769440"/>
            </a:xfrm>
            <a:prstGeom prst="rect">
              <a:avLst/>
            </a:prstGeom>
            <a:noFill/>
          </p:spPr>
          <p:txBody>
            <a:bodyPr wrap="square" rtlCol="0">
              <a:spAutoFit/>
            </a:bodyPr>
            <a:lstStyle/>
            <a:p>
              <a:pPr algn="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64" name="TextBox 63">
              <a:extLst>
                <a:ext uri="{FF2B5EF4-FFF2-40B4-BE49-F238E27FC236}">
                  <a16:creationId xmlns:a16="http://schemas.microsoft.com/office/drawing/2014/main" id="{AEBA5F16-1D20-123B-1026-4ECB10109B6C}"/>
                </a:ext>
              </a:extLst>
            </p:cNvPr>
            <p:cNvSpPr txBox="1"/>
            <p:nvPr/>
          </p:nvSpPr>
          <p:spPr>
            <a:xfrm>
              <a:off x="5921826" y="2386690"/>
              <a:ext cx="2664295" cy="369331"/>
            </a:xfrm>
            <a:prstGeom prst="rect">
              <a:avLst/>
            </a:prstGeom>
            <a:noFill/>
          </p:spPr>
          <p:txBody>
            <a:bodyPr wrap="square" rtlCol="0">
              <a:spAutoFit/>
            </a:bodyPr>
            <a:lstStyle/>
            <a:p>
              <a:pPr algn="r" rtl="1"/>
              <a:r>
                <a:rPr lang="fa-IR" altLang="ko-KR" b="1" dirty="0">
                  <a:ea typeface="FZShuTi" pitchFamily="2" charset="-122"/>
                </a:rPr>
                <a:t>عنوان</a:t>
              </a:r>
              <a:endParaRPr lang="ko-KR" altLang="en-US" b="1" dirty="0"/>
            </a:p>
          </p:txBody>
        </p:sp>
      </p:grpSp>
      <p:grpSp>
        <p:nvGrpSpPr>
          <p:cNvPr id="65" name="Group 64">
            <a:extLst>
              <a:ext uri="{FF2B5EF4-FFF2-40B4-BE49-F238E27FC236}">
                <a16:creationId xmlns:a16="http://schemas.microsoft.com/office/drawing/2014/main" id="{58FB726A-70A8-DE84-21E7-6B2A272C70D3}"/>
              </a:ext>
            </a:extLst>
          </p:cNvPr>
          <p:cNvGrpSpPr/>
          <p:nvPr/>
        </p:nvGrpSpPr>
        <p:grpSpPr>
          <a:xfrm>
            <a:off x="7099775" y="4731725"/>
            <a:ext cx="2665472" cy="1121479"/>
            <a:chOff x="5921826" y="2386690"/>
            <a:chExt cx="2665472" cy="1121477"/>
          </a:xfrm>
        </p:grpSpPr>
        <p:sp>
          <p:nvSpPr>
            <p:cNvPr id="66" name="TextBox 65">
              <a:extLst>
                <a:ext uri="{FF2B5EF4-FFF2-40B4-BE49-F238E27FC236}">
                  <a16:creationId xmlns:a16="http://schemas.microsoft.com/office/drawing/2014/main" id="{5FBA26C4-C06D-12B0-83B6-2F323788FDFC}"/>
                </a:ext>
              </a:extLst>
            </p:cNvPr>
            <p:cNvSpPr txBox="1"/>
            <p:nvPr/>
          </p:nvSpPr>
          <p:spPr>
            <a:xfrm>
              <a:off x="5926359" y="2738727"/>
              <a:ext cx="2660939" cy="769440"/>
            </a:xfrm>
            <a:prstGeom prst="rect">
              <a:avLst/>
            </a:prstGeom>
            <a:noFill/>
          </p:spPr>
          <p:txBody>
            <a:bodyPr wrap="square" rtlCol="0">
              <a:spAutoFit/>
            </a:bodyPr>
            <a:lstStyle/>
            <a:p>
              <a:pPr algn="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67" name="TextBox 66">
              <a:extLst>
                <a:ext uri="{FF2B5EF4-FFF2-40B4-BE49-F238E27FC236}">
                  <a16:creationId xmlns:a16="http://schemas.microsoft.com/office/drawing/2014/main" id="{D4840559-D9EA-88A6-3C52-694D7BF13644}"/>
                </a:ext>
              </a:extLst>
            </p:cNvPr>
            <p:cNvSpPr txBox="1"/>
            <p:nvPr/>
          </p:nvSpPr>
          <p:spPr>
            <a:xfrm>
              <a:off x="5921826" y="2386690"/>
              <a:ext cx="2664295" cy="369331"/>
            </a:xfrm>
            <a:prstGeom prst="rect">
              <a:avLst/>
            </a:prstGeom>
            <a:noFill/>
          </p:spPr>
          <p:txBody>
            <a:bodyPr wrap="square" rtlCol="0">
              <a:spAutoFit/>
            </a:bodyPr>
            <a:lstStyle/>
            <a:p>
              <a:pPr algn="r" rtl="1"/>
              <a:r>
                <a:rPr lang="fa-IR" altLang="ko-KR" b="1" dirty="0">
                  <a:ea typeface="FZShuTi" pitchFamily="2" charset="-122"/>
                </a:rPr>
                <a:t>عنوان</a:t>
              </a:r>
              <a:endParaRPr lang="ko-KR" altLang="en-US" b="1" dirty="0"/>
            </a:p>
          </p:txBody>
        </p:sp>
      </p:grpSp>
      <p:grpSp>
        <p:nvGrpSpPr>
          <p:cNvPr id="68" name="Group 67">
            <a:extLst>
              <a:ext uri="{FF2B5EF4-FFF2-40B4-BE49-F238E27FC236}">
                <a16:creationId xmlns:a16="http://schemas.microsoft.com/office/drawing/2014/main" id="{8CD824AF-08E5-6241-BDA8-C74C3D39362B}"/>
              </a:ext>
            </a:extLst>
          </p:cNvPr>
          <p:cNvGrpSpPr/>
          <p:nvPr/>
        </p:nvGrpSpPr>
        <p:grpSpPr>
          <a:xfrm>
            <a:off x="2363944" y="5195052"/>
            <a:ext cx="3410931" cy="909244"/>
            <a:chOff x="5921826" y="2386690"/>
            <a:chExt cx="2665472" cy="1035614"/>
          </a:xfrm>
        </p:grpSpPr>
        <p:sp>
          <p:nvSpPr>
            <p:cNvPr id="69" name="TextBox 68">
              <a:extLst>
                <a:ext uri="{FF2B5EF4-FFF2-40B4-BE49-F238E27FC236}">
                  <a16:creationId xmlns:a16="http://schemas.microsoft.com/office/drawing/2014/main" id="{1E08AFFF-8460-7BFD-6A77-77C209B330A7}"/>
                </a:ext>
              </a:extLst>
            </p:cNvPr>
            <p:cNvSpPr txBox="1"/>
            <p:nvPr/>
          </p:nvSpPr>
          <p:spPr>
            <a:xfrm>
              <a:off x="5926359" y="2738727"/>
              <a:ext cx="2660939" cy="683577"/>
            </a:xfrm>
            <a:prstGeom prst="rect">
              <a:avLst/>
            </a:prstGeom>
            <a:noFill/>
          </p:spPr>
          <p:txBody>
            <a:bodyPr wrap="square" rtlCol="0">
              <a:spAutoFit/>
            </a:bodyPr>
            <a:lstStyle/>
            <a:p>
              <a:pPr algn="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70" name="TextBox 69">
              <a:extLst>
                <a:ext uri="{FF2B5EF4-FFF2-40B4-BE49-F238E27FC236}">
                  <a16:creationId xmlns:a16="http://schemas.microsoft.com/office/drawing/2014/main" id="{61393718-57AE-3773-D4D2-5F44815C8FBD}"/>
                </a:ext>
              </a:extLst>
            </p:cNvPr>
            <p:cNvSpPr txBox="1"/>
            <p:nvPr/>
          </p:nvSpPr>
          <p:spPr>
            <a:xfrm>
              <a:off x="5921826" y="2386690"/>
              <a:ext cx="2664295" cy="420663"/>
            </a:xfrm>
            <a:prstGeom prst="rect">
              <a:avLst/>
            </a:prstGeom>
            <a:noFill/>
          </p:spPr>
          <p:txBody>
            <a:bodyPr wrap="square" rtlCol="0">
              <a:spAutoFit/>
            </a:bodyPr>
            <a:lstStyle/>
            <a:p>
              <a:pPr algn="r" rtl="1"/>
              <a:r>
                <a:rPr lang="fa-IR" altLang="ko-KR" b="1" dirty="0">
                  <a:ea typeface="FZShuTi" pitchFamily="2" charset="-122"/>
                </a:rPr>
                <a:t>عنوان</a:t>
              </a:r>
              <a:endParaRPr lang="ko-KR" altLang="en-US" b="1" dirty="0"/>
            </a:p>
          </p:txBody>
        </p:sp>
      </p:grpSp>
      <p:grpSp>
        <p:nvGrpSpPr>
          <p:cNvPr id="71" name="Group 70">
            <a:extLst>
              <a:ext uri="{FF2B5EF4-FFF2-40B4-BE49-F238E27FC236}">
                <a16:creationId xmlns:a16="http://schemas.microsoft.com/office/drawing/2014/main" id="{87BD0B2D-1310-58D0-957B-394732B9202D}"/>
              </a:ext>
            </a:extLst>
          </p:cNvPr>
          <p:cNvGrpSpPr/>
          <p:nvPr/>
        </p:nvGrpSpPr>
        <p:grpSpPr>
          <a:xfrm>
            <a:off x="564342" y="4840705"/>
            <a:ext cx="2013108" cy="1157090"/>
            <a:chOff x="5921826" y="2386690"/>
            <a:chExt cx="2665472" cy="1050793"/>
          </a:xfrm>
        </p:grpSpPr>
        <p:sp>
          <p:nvSpPr>
            <p:cNvPr id="72" name="TextBox 71">
              <a:extLst>
                <a:ext uri="{FF2B5EF4-FFF2-40B4-BE49-F238E27FC236}">
                  <a16:creationId xmlns:a16="http://schemas.microsoft.com/office/drawing/2014/main" id="{96D75BC7-114E-8ED0-D05D-CA43E431B96A}"/>
                </a:ext>
              </a:extLst>
            </p:cNvPr>
            <p:cNvSpPr txBox="1"/>
            <p:nvPr/>
          </p:nvSpPr>
          <p:spPr>
            <a:xfrm>
              <a:off x="5926360" y="2738727"/>
              <a:ext cx="2660938" cy="698756"/>
            </a:xfrm>
            <a:prstGeom prst="rect">
              <a:avLst/>
            </a:prstGeom>
            <a:noFill/>
          </p:spPr>
          <p:txBody>
            <a:bodyPr wrap="square" rtlCol="0">
              <a:spAutoFit/>
            </a:bodyPr>
            <a:lstStyle/>
            <a:p>
              <a:pPr algn="ctr" rtl="1"/>
              <a:r>
                <a:rPr lang="fa-IR" altLang="ko-KR" sz="1100" dirty="0">
                  <a:ea typeface="FZShuTi" pitchFamily="2" charset="-122"/>
                </a:rPr>
                <a:t>توضیحات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ea typeface="FZShuTi" pitchFamily="2" charset="-122"/>
                </a:rPr>
                <a:t>توضیحات</a:t>
              </a:r>
              <a:r>
                <a:rPr lang="fa-IR" altLang="ko-KR" sz="1100" dirty="0">
                  <a:ea typeface="FZShuTi" pitchFamily="2" charset="-122"/>
                </a:rPr>
                <a:t> </a:t>
              </a:r>
              <a:r>
                <a:rPr lang="fa-IR" altLang="ko-KR" sz="1100" dirty="0" err="1"/>
                <a:t>توضیحات</a:t>
              </a:r>
              <a:r>
                <a:rPr lang="fa-IR" altLang="ko-KR" sz="1100" dirty="0"/>
                <a:t> </a:t>
              </a:r>
              <a:r>
                <a:rPr lang="fa-IR" altLang="ko-KR" sz="1100" dirty="0" err="1"/>
                <a:t>توضیحات</a:t>
              </a:r>
              <a:r>
                <a:rPr lang="fa-IR" altLang="ko-KR" sz="1100" dirty="0"/>
                <a:t> </a:t>
              </a:r>
              <a:r>
                <a:rPr lang="fa-IR" altLang="ko-KR" sz="1100" dirty="0" err="1"/>
                <a:t>توضیحات</a:t>
              </a:r>
              <a:endParaRPr lang="fa-IR" altLang="ko-KR" sz="1100" dirty="0"/>
            </a:p>
          </p:txBody>
        </p:sp>
        <p:sp>
          <p:nvSpPr>
            <p:cNvPr id="73" name="TextBox 72">
              <a:extLst>
                <a:ext uri="{FF2B5EF4-FFF2-40B4-BE49-F238E27FC236}">
                  <a16:creationId xmlns:a16="http://schemas.microsoft.com/office/drawing/2014/main" id="{16D5F294-8C6C-B370-4D41-CC366FEA0C9C}"/>
                </a:ext>
              </a:extLst>
            </p:cNvPr>
            <p:cNvSpPr txBox="1"/>
            <p:nvPr/>
          </p:nvSpPr>
          <p:spPr>
            <a:xfrm>
              <a:off x="5921826" y="2386690"/>
              <a:ext cx="2664295" cy="335403"/>
            </a:xfrm>
            <a:prstGeom prst="rect">
              <a:avLst/>
            </a:prstGeom>
            <a:noFill/>
          </p:spPr>
          <p:txBody>
            <a:bodyPr wrap="square" rtlCol="0">
              <a:spAutoFit/>
            </a:bodyPr>
            <a:lstStyle/>
            <a:p>
              <a:pPr algn="ctr" rtl="1"/>
              <a:r>
                <a:rPr lang="fa-IR" altLang="ko-KR" b="1" dirty="0">
                  <a:ea typeface="FZShuTi" pitchFamily="2" charset="-122"/>
                </a:rPr>
                <a:t>عنوان</a:t>
              </a:r>
              <a:endParaRPr lang="ko-KR" altLang="en-US" b="1" dirty="0"/>
            </a:p>
          </p:txBody>
        </p:sp>
      </p:grpSp>
    </p:spTree>
    <p:extLst>
      <p:ext uri="{BB962C8B-B14F-4D97-AF65-F5344CB8AC3E}">
        <p14:creationId xmlns:p14="http://schemas.microsoft.com/office/powerpoint/2010/main" val="401886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EF9B27-9081-4F25-A56E-D860A1AF7319}"/>
              </a:ext>
            </a:extLst>
          </p:cNvPr>
          <p:cNvSpPr/>
          <p:nvPr/>
        </p:nvSpPr>
        <p:spPr>
          <a:xfrm flipH="1">
            <a:off x="6600057" y="1808641"/>
            <a:ext cx="4706699" cy="3450623"/>
          </a:xfrm>
          <a:prstGeom prst="rect">
            <a:avLst/>
          </a:prstGeom>
          <a:gradFill>
            <a:gsLst>
              <a:gs pos="0">
                <a:schemeClr val="accent1"/>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4294967295"/>
          </p:nvPr>
        </p:nvSpPr>
        <p:spPr>
          <a:xfrm>
            <a:off x="0" y="949325"/>
            <a:ext cx="11572875" cy="723900"/>
          </a:xfrm>
          <a:prstGeom prst="rect">
            <a:avLst/>
          </a:prstGeom>
        </p:spPr>
        <p:txBody>
          <a:bodyPr/>
          <a:lstStyle/>
          <a:p>
            <a:pPr marL="0" indent="0" algn="ctr" rtl="1">
              <a:buNone/>
            </a:pPr>
            <a:r>
              <a:rPr lang="fa-IR" sz="5400" b="1" dirty="0" err="1"/>
              <a:t>اینفوگرافیک</a:t>
            </a:r>
            <a:r>
              <a:rPr lang="fa-IR" sz="5400" b="1" dirty="0"/>
              <a:t> نمودار</a:t>
            </a:r>
            <a:endParaRPr lang="en-US" sz="5400" b="1" dirty="0"/>
          </a:p>
        </p:txBody>
      </p:sp>
      <p:sp>
        <p:nvSpPr>
          <p:cNvPr id="3" name="Rectangle 2">
            <a:extLst>
              <a:ext uri="{FF2B5EF4-FFF2-40B4-BE49-F238E27FC236}">
                <a16:creationId xmlns:a16="http://schemas.microsoft.com/office/drawing/2014/main" id="{901995D8-939A-4B4E-86E9-65A9923583B1}"/>
              </a:ext>
            </a:extLst>
          </p:cNvPr>
          <p:cNvSpPr/>
          <p:nvPr/>
        </p:nvSpPr>
        <p:spPr>
          <a:xfrm>
            <a:off x="0" y="5732947"/>
            <a:ext cx="12192000" cy="1132971"/>
          </a:xfrm>
          <a:prstGeom prst="rect">
            <a:avLst/>
          </a:prstGeom>
          <a:solidFill>
            <a:srgbClr val="067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aphicFrame>
        <p:nvGraphicFramePr>
          <p:cNvPr id="4" name="Chart 3">
            <a:extLst>
              <a:ext uri="{FF2B5EF4-FFF2-40B4-BE49-F238E27FC236}">
                <a16:creationId xmlns:a16="http://schemas.microsoft.com/office/drawing/2014/main" id="{76118F9C-139D-452C-A2FA-584E809F95FF}"/>
              </a:ext>
            </a:extLst>
          </p:cNvPr>
          <p:cNvGraphicFramePr/>
          <p:nvPr/>
        </p:nvGraphicFramePr>
        <p:xfrm>
          <a:off x="885246" y="1750129"/>
          <a:ext cx="5284967" cy="35283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7F397BA-5059-47C5-84D4-525A1C320038}"/>
              </a:ext>
            </a:extLst>
          </p:cNvPr>
          <p:cNvSpPr txBox="1"/>
          <p:nvPr/>
        </p:nvSpPr>
        <p:spPr>
          <a:xfrm>
            <a:off x="6816081" y="2002550"/>
            <a:ext cx="4247187" cy="707886"/>
          </a:xfrm>
          <a:prstGeom prst="rect">
            <a:avLst/>
          </a:prstGeom>
          <a:noFill/>
          <a:ln w="3175">
            <a:noFill/>
          </a:ln>
        </p:spPr>
        <p:txBody>
          <a:bodyPr wrap="square" rtlCol="0" anchor="ctr">
            <a:spAutoFit/>
          </a:bodyPr>
          <a:lstStyle/>
          <a:p>
            <a:r>
              <a:rPr lang="en-US" altLang="ko-KR" sz="4000" b="1" dirty="0">
                <a:solidFill>
                  <a:schemeClr val="bg1"/>
                </a:solidFill>
                <a:cs typeface="Arial" pitchFamily="34" charset="0"/>
              </a:rPr>
              <a:t>$345,400</a:t>
            </a:r>
            <a:endParaRPr lang="ko-KR" altLang="en-US" sz="1400" b="1" dirty="0">
              <a:solidFill>
                <a:schemeClr val="bg1"/>
              </a:solidFill>
              <a:cs typeface="Arial" pitchFamily="34" charset="0"/>
            </a:endParaRPr>
          </a:p>
        </p:txBody>
      </p:sp>
      <p:grpSp>
        <p:nvGrpSpPr>
          <p:cNvPr id="12" name="Group 11">
            <a:extLst>
              <a:ext uri="{FF2B5EF4-FFF2-40B4-BE49-F238E27FC236}">
                <a16:creationId xmlns:a16="http://schemas.microsoft.com/office/drawing/2014/main" id="{58A0B0ED-86F7-4D22-B762-57979B029EA3}"/>
              </a:ext>
            </a:extLst>
          </p:cNvPr>
          <p:cNvGrpSpPr/>
          <p:nvPr/>
        </p:nvGrpSpPr>
        <p:grpSpPr>
          <a:xfrm>
            <a:off x="1262760" y="6059328"/>
            <a:ext cx="9132943" cy="646331"/>
            <a:chOff x="1811583" y="4408501"/>
            <a:chExt cx="9132943" cy="646331"/>
          </a:xfrm>
        </p:grpSpPr>
        <p:sp>
          <p:nvSpPr>
            <p:cNvPr id="13" name="TextBox 12">
              <a:extLst>
                <a:ext uri="{FF2B5EF4-FFF2-40B4-BE49-F238E27FC236}">
                  <a16:creationId xmlns:a16="http://schemas.microsoft.com/office/drawing/2014/main" id="{0B47F212-0A32-4972-A9DB-6BFBFBB94AFD}"/>
                </a:ext>
              </a:extLst>
            </p:cNvPr>
            <p:cNvSpPr txBox="1"/>
            <p:nvPr/>
          </p:nvSpPr>
          <p:spPr>
            <a:xfrm>
              <a:off x="1811583" y="4408501"/>
              <a:ext cx="8620316" cy="646331"/>
            </a:xfrm>
            <a:prstGeom prst="rect">
              <a:avLst/>
            </a:prstGeom>
            <a:noFill/>
          </p:spPr>
          <p:txBody>
            <a:bodyPr wrap="square" rtlCol="0">
              <a:spAutoFit/>
            </a:bodyPr>
            <a:lstStyle/>
            <a:p>
              <a:pPr algn="r" rtl="1"/>
              <a:r>
                <a:rPr lang="fa-IR" altLang="ko-KR" sz="1200" dirty="0">
                  <a:solidFill>
                    <a:schemeClr val="bg1"/>
                  </a:solidFill>
                </a:rPr>
                <a:t>توضیحات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r>
                <a:rPr lang="fa-IR" altLang="ko-KR" sz="1200" dirty="0">
                  <a:solidFill>
                    <a:schemeClr val="bg1"/>
                  </a:solidFill>
                </a:rPr>
                <a:t> </a:t>
              </a:r>
              <a:r>
                <a:rPr lang="fa-IR" altLang="ko-KR" sz="1200" dirty="0" err="1">
                  <a:solidFill>
                    <a:schemeClr val="bg1"/>
                  </a:solidFill>
                </a:rPr>
                <a:t>توضیحات</a:t>
              </a:r>
              <a:endParaRPr lang="fa-IR" altLang="ko-KR" sz="1200" dirty="0">
                <a:solidFill>
                  <a:schemeClr val="bg1"/>
                </a:solidFill>
              </a:endParaRPr>
            </a:p>
          </p:txBody>
        </p:sp>
        <p:sp>
          <p:nvSpPr>
            <p:cNvPr id="14" name="Oval 13">
              <a:extLst>
                <a:ext uri="{FF2B5EF4-FFF2-40B4-BE49-F238E27FC236}">
                  <a16:creationId xmlns:a16="http://schemas.microsoft.com/office/drawing/2014/main" id="{915D7F62-2CCC-4D4E-812B-60BE0B7F0EC2}"/>
                </a:ext>
              </a:extLst>
            </p:cNvPr>
            <p:cNvSpPr/>
            <p:nvPr/>
          </p:nvSpPr>
          <p:spPr>
            <a:xfrm>
              <a:off x="10431899" y="4475352"/>
              <a:ext cx="512627" cy="512627"/>
            </a:xfrm>
            <a:prstGeom prst="ellipse">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b="1" dirty="0">
                <a:solidFill>
                  <a:schemeClr val="bg1"/>
                </a:solidFill>
                <a:cs typeface="Arial" pitchFamily="34" charset="0"/>
              </a:endParaRPr>
            </a:p>
          </p:txBody>
        </p:sp>
      </p:grpSp>
      <p:sp>
        <p:nvSpPr>
          <p:cNvPr id="15" name="Rectangle 7">
            <a:extLst>
              <a:ext uri="{FF2B5EF4-FFF2-40B4-BE49-F238E27FC236}">
                <a16:creationId xmlns:a16="http://schemas.microsoft.com/office/drawing/2014/main" id="{6DD8F481-E537-4544-AA48-755838A155F4}"/>
              </a:ext>
            </a:extLst>
          </p:cNvPr>
          <p:cNvSpPr/>
          <p:nvPr/>
        </p:nvSpPr>
        <p:spPr>
          <a:xfrm>
            <a:off x="10009125" y="6252227"/>
            <a:ext cx="260529" cy="260529"/>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0" name="Right Triangle 19">
            <a:extLst>
              <a:ext uri="{FF2B5EF4-FFF2-40B4-BE49-F238E27FC236}">
                <a16:creationId xmlns:a16="http://schemas.microsoft.com/office/drawing/2014/main" id="{99E58B64-6964-4EAA-BA7D-14B4BB18CD88}"/>
              </a:ext>
            </a:extLst>
          </p:cNvPr>
          <p:cNvSpPr/>
          <p:nvPr/>
        </p:nvSpPr>
        <p:spPr>
          <a:xfrm flipH="1">
            <a:off x="10476411" y="1802675"/>
            <a:ext cx="830343" cy="3456588"/>
          </a:xfrm>
          <a:custGeom>
            <a:avLst/>
            <a:gdLst>
              <a:gd name="connsiteX0" fmla="*/ 0 w 830343"/>
              <a:gd name="connsiteY0" fmla="*/ 3450622 h 3450622"/>
              <a:gd name="connsiteX1" fmla="*/ 0 w 830343"/>
              <a:gd name="connsiteY1" fmla="*/ 0 h 3450622"/>
              <a:gd name="connsiteX2" fmla="*/ 830343 w 830343"/>
              <a:gd name="connsiteY2" fmla="*/ 3450622 h 3450622"/>
              <a:gd name="connsiteX3" fmla="*/ 0 w 830343"/>
              <a:gd name="connsiteY3" fmla="*/ 3450622 h 3450622"/>
              <a:gd name="connsiteX0" fmla="*/ 0 w 830343"/>
              <a:gd name="connsiteY0" fmla="*/ 3450622 h 3450622"/>
              <a:gd name="connsiteX1" fmla="*/ 0 w 830343"/>
              <a:gd name="connsiteY1" fmla="*/ 0 h 3450622"/>
              <a:gd name="connsiteX2" fmla="*/ 168490 w 830343"/>
              <a:gd name="connsiteY2" fmla="*/ 629760 h 3450622"/>
              <a:gd name="connsiteX3" fmla="*/ 830343 w 830343"/>
              <a:gd name="connsiteY3" fmla="*/ 3450622 h 3450622"/>
              <a:gd name="connsiteX4" fmla="*/ 0 w 830343"/>
              <a:gd name="connsiteY4" fmla="*/ 3450622 h 3450622"/>
              <a:gd name="connsiteX0" fmla="*/ 0 w 830343"/>
              <a:gd name="connsiteY0" fmla="*/ 3456588 h 3456588"/>
              <a:gd name="connsiteX1" fmla="*/ 0 w 830343"/>
              <a:gd name="connsiteY1" fmla="*/ 5966 h 3456588"/>
              <a:gd name="connsiteX2" fmla="*/ 177198 w 830343"/>
              <a:gd name="connsiteY2" fmla="*/ 0 h 3456588"/>
              <a:gd name="connsiteX3" fmla="*/ 830343 w 830343"/>
              <a:gd name="connsiteY3" fmla="*/ 3456588 h 3456588"/>
              <a:gd name="connsiteX4" fmla="*/ 0 w 830343"/>
              <a:gd name="connsiteY4" fmla="*/ 3456588 h 345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343" h="3456588">
                <a:moveTo>
                  <a:pt x="0" y="3456588"/>
                </a:moveTo>
                <a:lnTo>
                  <a:pt x="0" y="5966"/>
                </a:lnTo>
                <a:lnTo>
                  <a:pt x="177198" y="0"/>
                </a:lnTo>
                <a:lnTo>
                  <a:pt x="830343" y="3456588"/>
                </a:lnTo>
                <a:lnTo>
                  <a:pt x="0" y="345658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DCC2783-C20E-4829-AEF6-B244A10FDD30}"/>
              </a:ext>
            </a:extLst>
          </p:cNvPr>
          <p:cNvGrpSpPr/>
          <p:nvPr/>
        </p:nvGrpSpPr>
        <p:grpSpPr>
          <a:xfrm>
            <a:off x="6816081" y="2812289"/>
            <a:ext cx="4247187" cy="1914505"/>
            <a:chOff x="5292080" y="2256973"/>
            <a:chExt cx="3168352" cy="1914506"/>
          </a:xfrm>
        </p:grpSpPr>
        <p:sp>
          <p:nvSpPr>
            <p:cNvPr id="10" name="TextBox 9">
              <a:extLst>
                <a:ext uri="{FF2B5EF4-FFF2-40B4-BE49-F238E27FC236}">
                  <a16:creationId xmlns:a16="http://schemas.microsoft.com/office/drawing/2014/main" id="{B0038737-FE05-4514-9BDD-FF7A88BED2F0}"/>
                </a:ext>
              </a:extLst>
            </p:cNvPr>
            <p:cNvSpPr txBox="1"/>
            <p:nvPr/>
          </p:nvSpPr>
          <p:spPr>
            <a:xfrm>
              <a:off x="5292080" y="2786483"/>
              <a:ext cx="3168352" cy="1384996"/>
            </a:xfrm>
            <a:prstGeom prst="rect">
              <a:avLst/>
            </a:prstGeom>
            <a:noFill/>
          </p:spPr>
          <p:txBody>
            <a:bodyPr wrap="square" rtlCol="0">
              <a:spAutoFit/>
            </a:bodyPr>
            <a:lstStyle/>
            <a:p>
              <a:pPr algn="r" rtl="1"/>
              <a:r>
                <a:rPr lang="fa-IR" altLang="ko-KR" sz="1200" dirty="0">
                  <a:cs typeface="+mj-cs"/>
                </a:rPr>
                <a:t>توضیحات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endParaRPr lang="fa-IR" altLang="ko-KR" sz="1200" dirty="0">
                <a:cs typeface="+mj-cs"/>
              </a:endParaRPr>
            </a:p>
            <a:p>
              <a:pPr algn="r" rtl="1"/>
              <a:endParaRPr lang="en-US" altLang="ko-KR" sz="1200" dirty="0">
                <a:cs typeface="+mj-cs"/>
              </a:endParaRPr>
            </a:p>
            <a:p>
              <a:pPr algn="r" rtl="1"/>
              <a:r>
                <a:rPr lang="fa-IR" altLang="ko-KR" sz="1200" dirty="0">
                  <a:cs typeface="+mj-cs"/>
                </a:rPr>
                <a:t>توضیحات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endParaRPr lang="fa-IR" altLang="ko-KR" sz="1200" dirty="0">
                <a:cs typeface="+mj-cs"/>
              </a:endParaRPr>
            </a:p>
          </p:txBody>
        </p:sp>
        <p:sp>
          <p:nvSpPr>
            <p:cNvPr id="11" name="TextBox 10">
              <a:extLst>
                <a:ext uri="{FF2B5EF4-FFF2-40B4-BE49-F238E27FC236}">
                  <a16:creationId xmlns:a16="http://schemas.microsoft.com/office/drawing/2014/main" id="{B08788BF-7F25-499A-8F20-390E522FC4B2}"/>
                </a:ext>
              </a:extLst>
            </p:cNvPr>
            <p:cNvSpPr txBox="1"/>
            <p:nvPr/>
          </p:nvSpPr>
          <p:spPr>
            <a:xfrm>
              <a:off x="5292080" y="2256973"/>
              <a:ext cx="3168352" cy="461665"/>
            </a:xfrm>
            <a:prstGeom prst="rect">
              <a:avLst/>
            </a:prstGeom>
            <a:noFill/>
            <a:ln w="3175">
              <a:noFill/>
            </a:ln>
          </p:spPr>
          <p:txBody>
            <a:bodyPr wrap="square" rtlCol="0" anchor="ctr">
              <a:spAutoFit/>
            </a:bodyPr>
            <a:lstStyle/>
            <a:p>
              <a:pPr algn="r" rtl="1"/>
              <a:r>
                <a:rPr lang="fa-IR" altLang="ko-KR" sz="2400" b="1" dirty="0">
                  <a:cs typeface="+mj-cs"/>
                </a:rPr>
                <a:t>عنوان</a:t>
              </a:r>
              <a:endParaRPr lang="ko-KR" altLang="en-US" sz="2400" b="1" dirty="0">
                <a:cs typeface="+mj-cs"/>
              </a:endParaRPr>
            </a:p>
          </p:txBody>
        </p:sp>
      </p:grpSp>
    </p:spTree>
    <p:extLst>
      <p:ext uri="{BB962C8B-B14F-4D97-AF65-F5344CB8AC3E}">
        <p14:creationId xmlns:p14="http://schemas.microsoft.com/office/powerpoint/2010/main" val="1309782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دوازده</a:t>
            </a:r>
            <a:endParaRPr lang="en-US" b="1" dirty="0">
              <a:cs typeface="+mn-cs"/>
            </a:endParaRPr>
          </a:p>
        </p:txBody>
      </p:sp>
      <p:sp>
        <p:nvSpPr>
          <p:cNvPr id="22" name="Rectangle 21">
            <a:extLst>
              <a:ext uri="{FF2B5EF4-FFF2-40B4-BE49-F238E27FC236}">
                <a16:creationId xmlns:a16="http://schemas.microsoft.com/office/drawing/2014/main" id="{375DBFCA-CA42-4199-ADDE-6450889B503A}"/>
              </a:ext>
            </a:extLst>
          </p:cNvPr>
          <p:cNvSpPr/>
          <p:nvPr/>
        </p:nvSpPr>
        <p:spPr>
          <a:xfrm>
            <a:off x="1021438" y="1671286"/>
            <a:ext cx="9864607" cy="959452"/>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3" name="Group 22">
            <a:extLst>
              <a:ext uri="{FF2B5EF4-FFF2-40B4-BE49-F238E27FC236}">
                <a16:creationId xmlns:a16="http://schemas.microsoft.com/office/drawing/2014/main" id="{4798A450-A777-4153-87E9-97B1243E1C59}"/>
              </a:ext>
            </a:extLst>
          </p:cNvPr>
          <p:cNvGrpSpPr/>
          <p:nvPr/>
        </p:nvGrpSpPr>
        <p:grpSpPr>
          <a:xfrm flipH="1">
            <a:off x="8752751" y="1665011"/>
            <a:ext cx="2293492" cy="972000"/>
            <a:chOff x="1342404" y="1890612"/>
            <a:chExt cx="2509515" cy="1049822"/>
          </a:xfrm>
        </p:grpSpPr>
        <p:grpSp>
          <p:nvGrpSpPr>
            <p:cNvPr id="24" name="Group 23">
              <a:extLst>
                <a:ext uri="{FF2B5EF4-FFF2-40B4-BE49-F238E27FC236}">
                  <a16:creationId xmlns:a16="http://schemas.microsoft.com/office/drawing/2014/main" id="{74BB651A-936F-4A1A-B8B5-E6F38EA46920}"/>
                </a:ext>
              </a:extLst>
            </p:cNvPr>
            <p:cNvGrpSpPr/>
            <p:nvPr/>
          </p:nvGrpSpPr>
          <p:grpSpPr>
            <a:xfrm>
              <a:off x="1342404" y="1890612"/>
              <a:ext cx="2509515" cy="1049822"/>
              <a:chOff x="1822736" y="2564904"/>
              <a:chExt cx="3384376" cy="1415809"/>
            </a:xfrm>
          </p:grpSpPr>
          <p:sp>
            <p:nvSpPr>
              <p:cNvPr id="26" name="Rounded Rectangle 25">
                <a:extLst>
                  <a:ext uri="{FF2B5EF4-FFF2-40B4-BE49-F238E27FC236}">
                    <a16:creationId xmlns:a16="http://schemas.microsoft.com/office/drawing/2014/main" id="{A2BF5751-AC05-4DE5-9797-C4DBDD94512F}"/>
                  </a:ext>
                </a:extLst>
              </p:cNvPr>
              <p:cNvSpPr/>
              <p:nvPr/>
            </p:nvSpPr>
            <p:spPr>
              <a:xfrm>
                <a:off x="1822736" y="2564904"/>
                <a:ext cx="3384376" cy="1415808"/>
              </a:xfrm>
              <a:prstGeom prst="roundRect">
                <a:avLst>
                  <a:gd name="adj" fmla="val 1078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ounded Rectangle 9">
                <a:extLst>
                  <a:ext uri="{FF2B5EF4-FFF2-40B4-BE49-F238E27FC236}">
                    <a16:creationId xmlns:a16="http://schemas.microsoft.com/office/drawing/2014/main" id="{D1E1766B-54D6-490A-A0FB-AB957FFC72C2}"/>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adFill>
                <a:gsLst>
                  <a:gs pos="0">
                    <a:schemeClr val="accent3">
                      <a:lumMod val="95000"/>
                      <a:lumOff val="5000"/>
                    </a:schemeClr>
                  </a:gs>
                  <a:gs pos="94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5" name="Rectangle 24">
              <a:extLst>
                <a:ext uri="{FF2B5EF4-FFF2-40B4-BE49-F238E27FC236}">
                  <a16:creationId xmlns:a16="http://schemas.microsoft.com/office/drawing/2014/main" id="{BB9E36BC-C836-471D-8DD0-49C7813639CD}"/>
                </a:ext>
              </a:extLst>
            </p:cNvPr>
            <p:cNvSpPr/>
            <p:nvPr/>
          </p:nvSpPr>
          <p:spPr>
            <a:xfrm>
              <a:off x="2703377" y="2035576"/>
              <a:ext cx="1029833" cy="759894"/>
            </a:xfrm>
            <a:prstGeom prst="rect">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8" name="Rectangle 27">
            <a:extLst>
              <a:ext uri="{FF2B5EF4-FFF2-40B4-BE49-F238E27FC236}">
                <a16:creationId xmlns:a16="http://schemas.microsoft.com/office/drawing/2014/main" id="{1521CE11-B2BE-4C5D-B64B-D2F45233986C}"/>
              </a:ext>
            </a:extLst>
          </p:cNvPr>
          <p:cNvSpPr/>
          <p:nvPr/>
        </p:nvSpPr>
        <p:spPr>
          <a:xfrm>
            <a:off x="1021438" y="3787217"/>
            <a:ext cx="9864607" cy="959452"/>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9" name="Group 28">
            <a:extLst>
              <a:ext uri="{FF2B5EF4-FFF2-40B4-BE49-F238E27FC236}">
                <a16:creationId xmlns:a16="http://schemas.microsoft.com/office/drawing/2014/main" id="{43554E89-5FDD-4B34-8654-C0A5E230B711}"/>
              </a:ext>
            </a:extLst>
          </p:cNvPr>
          <p:cNvGrpSpPr/>
          <p:nvPr/>
        </p:nvGrpSpPr>
        <p:grpSpPr>
          <a:xfrm flipH="1">
            <a:off x="8752751" y="3780943"/>
            <a:ext cx="2293492" cy="972000"/>
            <a:chOff x="1342404" y="1890612"/>
            <a:chExt cx="2509515" cy="1049822"/>
          </a:xfrm>
        </p:grpSpPr>
        <p:grpSp>
          <p:nvGrpSpPr>
            <p:cNvPr id="30" name="Group 29">
              <a:extLst>
                <a:ext uri="{FF2B5EF4-FFF2-40B4-BE49-F238E27FC236}">
                  <a16:creationId xmlns:a16="http://schemas.microsoft.com/office/drawing/2014/main" id="{2B809692-297C-48A5-AAEE-E466ED3E6668}"/>
                </a:ext>
              </a:extLst>
            </p:cNvPr>
            <p:cNvGrpSpPr/>
            <p:nvPr/>
          </p:nvGrpSpPr>
          <p:grpSpPr>
            <a:xfrm>
              <a:off x="1342404" y="1890612"/>
              <a:ext cx="2509515" cy="1049822"/>
              <a:chOff x="1822736" y="2564904"/>
              <a:chExt cx="3384376" cy="1415809"/>
            </a:xfrm>
          </p:grpSpPr>
          <p:sp>
            <p:nvSpPr>
              <p:cNvPr id="32" name="Rounded Rectangle 31">
                <a:extLst>
                  <a:ext uri="{FF2B5EF4-FFF2-40B4-BE49-F238E27FC236}">
                    <a16:creationId xmlns:a16="http://schemas.microsoft.com/office/drawing/2014/main" id="{917288D1-354E-4EA8-99E4-9B483C537F6A}"/>
                  </a:ext>
                </a:extLst>
              </p:cNvPr>
              <p:cNvSpPr/>
              <p:nvPr/>
            </p:nvSpPr>
            <p:spPr>
              <a:xfrm>
                <a:off x="1822736" y="2564904"/>
                <a:ext cx="3384376" cy="1415808"/>
              </a:xfrm>
              <a:prstGeom prst="roundRect">
                <a:avLst>
                  <a:gd name="adj" fmla="val 107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Rounded Rectangle 9">
                <a:extLst>
                  <a:ext uri="{FF2B5EF4-FFF2-40B4-BE49-F238E27FC236}">
                    <a16:creationId xmlns:a16="http://schemas.microsoft.com/office/drawing/2014/main" id="{EB25C547-45F6-4E19-A235-A8D7D71F1D3A}"/>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adFill>
                <a:gsLst>
                  <a:gs pos="0">
                    <a:schemeClr val="accent1">
                      <a:lumMod val="90000"/>
                      <a:lumOff val="10000"/>
                    </a:schemeClr>
                  </a:gs>
                  <a:gs pos="94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1" name="Rectangle 30">
              <a:extLst>
                <a:ext uri="{FF2B5EF4-FFF2-40B4-BE49-F238E27FC236}">
                  <a16:creationId xmlns:a16="http://schemas.microsoft.com/office/drawing/2014/main" id="{7E94F0E9-0625-4D3A-A45B-ED2519CDA12C}"/>
                </a:ext>
              </a:extLst>
            </p:cNvPr>
            <p:cNvSpPr/>
            <p:nvPr/>
          </p:nvSpPr>
          <p:spPr>
            <a:xfrm>
              <a:off x="2703377" y="2035576"/>
              <a:ext cx="1029833" cy="759894"/>
            </a:xfrm>
            <a:prstGeom prst="rect">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4" name="TextBox 33">
            <a:extLst>
              <a:ext uri="{FF2B5EF4-FFF2-40B4-BE49-F238E27FC236}">
                <a16:creationId xmlns:a16="http://schemas.microsoft.com/office/drawing/2014/main" id="{8BAC5BE5-C48B-45A7-8B41-AFDA88CEA078}"/>
              </a:ext>
            </a:extLst>
          </p:cNvPr>
          <p:cNvSpPr txBox="1"/>
          <p:nvPr/>
        </p:nvSpPr>
        <p:spPr>
          <a:xfrm>
            <a:off x="8996862" y="1893090"/>
            <a:ext cx="669940" cy="523220"/>
          </a:xfrm>
          <a:prstGeom prst="rect">
            <a:avLst/>
          </a:prstGeom>
          <a:noFill/>
        </p:spPr>
        <p:txBody>
          <a:bodyPr wrap="square" lIns="108000" rIns="108000" rtlCol="0">
            <a:spAutoFit/>
          </a:bodyPr>
          <a:lstStyle/>
          <a:p>
            <a:pPr algn="ctr"/>
            <a:r>
              <a:rPr lang="fa-IR" altLang="ko-KR" sz="2800" b="1" dirty="0">
                <a:solidFill>
                  <a:schemeClr val="accent3"/>
                </a:solidFill>
              </a:rPr>
              <a:t>01</a:t>
            </a:r>
            <a:endParaRPr lang="ko-KR" altLang="en-US" sz="2800" b="1" dirty="0">
              <a:solidFill>
                <a:schemeClr val="accent3"/>
              </a:solidFill>
            </a:endParaRPr>
          </a:p>
        </p:txBody>
      </p:sp>
      <p:sp>
        <p:nvSpPr>
          <p:cNvPr id="35" name="TextBox 34">
            <a:extLst>
              <a:ext uri="{FF2B5EF4-FFF2-40B4-BE49-F238E27FC236}">
                <a16:creationId xmlns:a16="http://schemas.microsoft.com/office/drawing/2014/main" id="{CF9B3759-492E-4D0A-B0AF-3119D4FA42A8}"/>
              </a:ext>
            </a:extLst>
          </p:cNvPr>
          <p:cNvSpPr txBox="1"/>
          <p:nvPr/>
        </p:nvSpPr>
        <p:spPr>
          <a:xfrm>
            <a:off x="8996862" y="4009022"/>
            <a:ext cx="669940" cy="523220"/>
          </a:xfrm>
          <a:prstGeom prst="rect">
            <a:avLst/>
          </a:prstGeom>
          <a:noFill/>
        </p:spPr>
        <p:txBody>
          <a:bodyPr wrap="square" lIns="108000" rIns="108000" rtlCol="0">
            <a:spAutoFit/>
          </a:bodyPr>
          <a:lstStyle/>
          <a:p>
            <a:pPr algn="ctr"/>
            <a:r>
              <a:rPr lang="fa-IR" altLang="ko-KR" sz="2800" b="1" dirty="0">
                <a:solidFill>
                  <a:schemeClr val="accent1"/>
                </a:solidFill>
              </a:rPr>
              <a:t>03</a:t>
            </a:r>
            <a:endParaRPr lang="ko-KR" altLang="en-US" sz="2800" b="1" dirty="0">
              <a:solidFill>
                <a:schemeClr val="accent1"/>
              </a:solidFill>
            </a:endParaRPr>
          </a:p>
        </p:txBody>
      </p:sp>
      <p:sp>
        <p:nvSpPr>
          <p:cNvPr id="36" name="TextBox 35">
            <a:extLst>
              <a:ext uri="{FF2B5EF4-FFF2-40B4-BE49-F238E27FC236}">
                <a16:creationId xmlns:a16="http://schemas.microsoft.com/office/drawing/2014/main" id="{66E9A980-A173-4D75-BC71-0D4FDE32DBA6}"/>
              </a:ext>
            </a:extLst>
          </p:cNvPr>
          <p:cNvSpPr txBox="1"/>
          <p:nvPr/>
        </p:nvSpPr>
        <p:spPr>
          <a:xfrm>
            <a:off x="9968653" y="2219636"/>
            <a:ext cx="922561" cy="307777"/>
          </a:xfrm>
          <a:prstGeom prst="rect">
            <a:avLst/>
          </a:prstGeom>
          <a:noFill/>
        </p:spPr>
        <p:txBody>
          <a:bodyPr wrap="square" lIns="108000" rIns="108000" rtlCol="0">
            <a:spAutoFit/>
          </a:bodyPr>
          <a:lstStyle/>
          <a:p>
            <a:pPr algn="ctr"/>
            <a:r>
              <a:rPr lang="fa-IR" altLang="ko-KR" sz="1400" b="1" dirty="0">
                <a:solidFill>
                  <a:schemeClr val="bg1"/>
                </a:solidFill>
              </a:rPr>
              <a:t>عنوان</a:t>
            </a:r>
            <a:r>
              <a:rPr lang="en-US" altLang="ko-KR" sz="1400" b="1" dirty="0">
                <a:solidFill>
                  <a:schemeClr val="bg1"/>
                </a:solidFill>
              </a:rPr>
              <a:t> </a:t>
            </a:r>
            <a:endParaRPr lang="ko-KR" altLang="en-US" sz="1400" b="1" dirty="0">
              <a:solidFill>
                <a:schemeClr val="bg1"/>
              </a:solidFill>
            </a:endParaRPr>
          </a:p>
        </p:txBody>
      </p:sp>
      <p:sp>
        <p:nvSpPr>
          <p:cNvPr id="37" name="TextBox 36">
            <a:extLst>
              <a:ext uri="{FF2B5EF4-FFF2-40B4-BE49-F238E27FC236}">
                <a16:creationId xmlns:a16="http://schemas.microsoft.com/office/drawing/2014/main" id="{340FC352-EE43-429D-B1C5-4D9F07DD2ACE}"/>
              </a:ext>
            </a:extLst>
          </p:cNvPr>
          <p:cNvSpPr txBox="1"/>
          <p:nvPr/>
        </p:nvSpPr>
        <p:spPr>
          <a:xfrm>
            <a:off x="10003928" y="4336557"/>
            <a:ext cx="922561" cy="307777"/>
          </a:xfrm>
          <a:prstGeom prst="rect">
            <a:avLst/>
          </a:prstGeom>
          <a:noFill/>
        </p:spPr>
        <p:txBody>
          <a:bodyPr wrap="square" lIns="108000" rIns="108000" rtlCol="0">
            <a:spAutoFit/>
          </a:bodyPr>
          <a:lstStyle/>
          <a:p>
            <a:pPr algn="ctr"/>
            <a:r>
              <a:rPr lang="fa-IR" altLang="ko-KR" sz="1400" b="1" dirty="0">
                <a:solidFill>
                  <a:schemeClr val="bg1"/>
                </a:solidFill>
              </a:rPr>
              <a:t>عنوان</a:t>
            </a:r>
            <a:r>
              <a:rPr lang="en-US" altLang="ko-KR" sz="1400" b="1" dirty="0">
                <a:solidFill>
                  <a:schemeClr val="bg1"/>
                </a:solidFill>
              </a:rPr>
              <a:t> </a:t>
            </a:r>
            <a:endParaRPr lang="ko-KR" altLang="en-US" sz="1400" b="1" dirty="0">
              <a:solidFill>
                <a:schemeClr val="bg1"/>
              </a:solidFill>
            </a:endParaRPr>
          </a:p>
        </p:txBody>
      </p:sp>
      <p:grpSp>
        <p:nvGrpSpPr>
          <p:cNvPr id="44" name="Group 43">
            <a:extLst>
              <a:ext uri="{FF2B5EF4-FFF2-40B4-BE49-F238E27FC236}">
                <a16:creationId xmlns:a16="http://schemas.microsoft.com/office/drawing/2014/main" id="{7AFB8D81-40A2-4AFB-B045-73492871CBB8}"/>
              </a:ext>
            </a:extLst>
          </p:cNvPr>
          <p:cNvGrpSpPr/>
          <p:nvPr/>
        </p:nvGrpSpPr>
        <p:grpSpPr>
          <a:xfrm>
            <a:off x="1411533" y="1745108"/>
            <a:ext cx="7084543" cy="775241"/>
            <a:chOff x="3020478" y="4246738"/>
            <a:chExt cx="1888230" cy="775240"/>
          </a:xfrm>
        </p:grpSpPr>
        <p:sp>
          <p:nvSpPr>
            <p:cNvPr id="45" name="TextBox 44">
              <a:extLst>
                <a:ext uri="{FF2B5EF4-FFF2-40B4-BE49-F238E27FC236}">
                  <a16:creationId xmlns:a16="http://schemas.microsoft.com/office/drawing/2014/main" id="{E4D642E6-E28B-4232-8FC7-3509AF68ECDC}"/>
                </a:ext>
              </a:extLst>
            </p:cNvPr>
            <p:cNvSpPr txBox="1"/>
            <p:nvPr/>
          </p:nvSpPr>
          <p:spPr>
            <a:xfrm>
              <a:off x="3021856" y="4560313"/>
              <a:ext cx="1886852" cy="461665"/>
            </a:xfrm>
            <a:prstGeom prst="rect">
              <a:avLst/>
            </a:prstGeom>
            <a:noFill/>
          </p:spPr>
          <p:txBody>
            <a:bodyPr wrap="square" rtlCol="0">
              <a:spAutoFit/>
            </a:bodyPr>
            <a:lstStyle/>
            <a:p>
              <a:pPr algn="r" rtl="1"/>
              <a:r>
                <a:rPr lang="fa-IR" altLang="ko-KR" sz="1200" dirty="0">
                  <a:cs typeface="+mj-cs"/>
                </a:rPr>
                <a:t>توضیحات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endParaRPr lang="fa-IR" altLang="ko-KR" sz="1200" dirty="0">
                <a:cs typeface="+mj-cs"/>
              </a:endParaRPr>
            </a:p>
          </p:txBody>
        </p:sp>
        <p:sp>
          <p:nvSpPr>
            <p:cNvPr id="46" name="TextBox 45">
              <a:extLst>
                <a:ext uri="{FF2B5EF4-FFF2-40B4-BE49-F238E27FC236}">
                  <a16:creationId xmlns:a16="http://schemas.microsoft.com/office/drawing/2014/main" id="{588F3E33-ED0C-4CE1-9393-6E441FF5BDB2}"/>
                </a:ext>
              </a:extLst>
            </p:cNvPr>
            <p:cNvSpPr txBox="1"/>
            <p:nvPr/>
          </p:nvSpPr>
          <p:spPr>
            <a:xfrm>
              <a:off x="3020478" y="4246738"/>
              <a:ext cx="1888230" cy="338554"/>
            </a:xfrm>
            <a:prstGeom prst="rect">
              <a:avLst/>
            </a:prstGeom>
            <a:noFill/>
          </p:spPr>
          <p:txBody>
            <a:bodyPr wrap="square" rtlCol="0">
              <a:spAutoFit/>
            </a:bodyPr>
            <a:lstStyle/>
            <a:p>
              <a:pPr algn="r" rtl="1"/>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grpSp>
        <p:nvGrpSpPr>
          <p:cNvPr id="47" name="Group 46">
            <a:extLst>
              <a:ext uri="{FF2B5EF4-FFF2-40B4-BE49-F238E27FC236}">
                <a16:creationId xmlns:a16="http://schemas.microsoft.com/office/drawing/2014/main" id="{DA35DFD7-EBAB-48D6-B769-22A6985D76D9}"/>
              </a:ext>
            </a:extLst>
          </p:cNvPr>
          <p:cNvGrpSpPr/>
          <p:nvPr/>
        </p:nvGrpSpPr>
        <p:grpSpPr>
          <a:xfrm>
            <a:off x="1416699" y="3851896"/>
            <a:ext cx="7079376" cy="784385"/>
            <a:chOff x="3021855" y="4237594"/>
            <a:chExt cx="1886853" cy="784384"/>
          </a:xfrm>
        </p:grpSpPr>
        <p:sp>
          <p:nvSpPr>
            <p:cNvPr id="48" name="TextBox 47">
              <a:extLst>
                <a:ext uri="{FF2B5EF4-FFF2-40B4-BE49-F238E27FC236}">
                  <a16:creationId xmlns:a16="http://schemas.microsoft.com/office/drawing/2014/main" id="{737D9C1C-0373-40BA-8895-7AEF361300B8}"/>
                </a:ext>
              </a:extLst>
            </p:cNvPr>
            <p:cNvSpPr txBox="1"/>
            <p:nvPr/>
          </p:nvSpPr>
          <p:spPr>
            <a:xfrm>
              <a:off x="3021856" y="4560313"/>
              <a:ext cx="1886852" cy="461665"/>
            </a:xfrm>
            <a:prstGeom prst="rect">
              <a:avLst/>
            </a:prstGeom>
            <a:noFill/>
          </p:spPr>
          <p:txBody>
            <a:bodyPr wrap="square" rtlCol="0">
              <a:spAutoFit/>
            </a:bodyPr>
            <a:lstStyle/>
            <a:p>
              <a:pPr algn="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49" name="TextBox 48">
              <a:extLst>
                <a:ext uri="{FF2B5EF4-FFF2-40B4-BE49-F238E27FC236}">
                  <a16:creationId xmlns:a16="http://schemas.microsoft.com/office/drawing/2014/main" id="{C51533AE-DBB7-4B83-A184-9C753572125A}"/>
                </a:ext>
              </a:extLst>
            </p:cNvPr>
            <p:cNvSpPr txBox="1"/>
            <p:nvPr/>
          </p:nvSpPr>
          <p:spPr>
            <a:xfrm>
              <a:off x="3021855" y="4237594"/>
              <a:ext cx="1886853" cy="338554"/>
            </a:xfrm>
            <a:prstGeom prst="rect">
              <a:avLst/>
            </a:prstGeom>
            <a:noFill/>
          </p:spPr>
          <p:txBody>
            <a:bodyPr wrap="square" rtlCol="0">
              <a:spAutoFit/>
            </a:bodyPr>
            <a:lstStyle/>
            <a:p>
              <a:pPr algn="r"/>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sp>
        <p:nvSpPr>
          <p:cNvPr id="50" name="Isosceles Triangle 8">
            <a:extLst>
              <a:ext uri="{FF2B5EF4-FFF2-40B4-BE49-F238E27FC236}">
                <a16:creationId xmlns:a16="http://schemas.microsoft.com/office/drawing/2014/main" id="{3A6F15F1-BEB8-436E-8901-F14E8CA14991}"/>
              </a:ext>
            </a:extLst>
          </p:cNvPr>
          <p:cNvSpPr/>
          <p:nvPr/>
        </p:nvSpPr>
        <p:spPr>
          <a:xfrm rot="16200000">
            <a:off x="10305465" y="3901359"/>
            <a:ext cx="311875" cy="371836"/>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2" name="Rectangle 16">
            <a:extLst>
              <a:ext uri="{FF2B5EF4-FFF2-40B4-BE49-F238E27FC236}">
                <a16:creationId xmlns:a16="http://schemas.microsoft.com/office/drawing/2014/main" id="{CB850823-FCDF-4D1E-97E8-364711DE338F}"/>
              </a:ext>
            </a:extLst>
          </p:cNvPr>
          <p:cNvSpPr/>
          <p:nvPr/>
        </p:nvSpPr>
        <p:spPr>
          <a:xfrm>
            <a:off x="10253203" y="1867273"/>
            <a:ext cx="394119"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4" name="Rectangle 53">
            <a:extLst>
              <a:ext uri="{FF2B5EF4-FFF2-40B4-BE49-F238E27FC236}">
                <a16:creationId xmlns:a16="http://schemas.microsoft.com/office/drawing/2014/main" id="{7F7A658F-A3FE-81E6-DBCE-4385C4408B0F}"/>
              </a:ext>
            </a:extLst>
          </p:cNvPr>
          <p:cNvSpPr/>
          <p:nvPr/>
        </p:nvSpPr>
        <p:spPr>
          <a:xfrm>
            <a:off x="1165676" y="2728455"/>
            <a:ext cx="9868077" cy="97200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55" name="Group 54">
            <a:extLst>
              <a:ext uri="{FF2B5EF4-FFF2-40B4-BE49-F238E27FC236}">
                <a16:creationId xmlns:a16="http://schemas.microsoft.com/office/drawing/2014/main" id="{B91ED558-7AD3-8989-D706-414D317CBAEB}"/>
              </a:ext>
            </a:extLst>
          </p:cNvPr>
          <p:cNvGrpSpPr/>
          <p:nvPr/>
        </p:nvGrpSpPr>
        <p:grpSpPr>
          <a:xfrm>
            <a:off x="1021435" y="2728455"/>
            <a:ext cx="2293492" cy="972000"/>
            <a:chOff x="1342404" y="1890612"/>
            <a:chExt cx="2509515" cy="1049822"/>
          </a:xfrm>
        </p:grpSpPr>
        <p:grpSp>
          <p:nvGrpSpPr>
            <p:cNvPr id="56" name="Group 55">
              <a:extLst>
                <a:ext uri="{FF2B5EF4-FFF2-40B4-BE49-F238E27FC236}">
                  <a16:creationId xmlns:a16="http://schemas.microsoft.com/office/drawing/2014/main" id="{63030499-DECB-1435-44CA-533011AC7406}"/>
                </a:ext>
              </a:extLst>
            </p:cNvPr>
            <p:cNvGrpSpPr/>
            <p:nvPr/>
          </p:nvGrpSpPr>
          <p:grpSpPr>
            <a:xfrm>
              <a:off x="1342404" y="1890612"/>
              <a:ext cx="2509515" cy="1049822"/>
              <a:chOff x="1822736" y="2564904"/>
              <a:chExt cx="3384376" cy="1415809"/>
            </a:xfrm>
          </p:grpSpPr>
          <p:sp>
            <p:nvSpPr>
              <p:cNvPr id="58" name="Rounded Rectangle 8">
                <a:extLst>
                  <a:ext uri="{FF2B5EF4-FFF2-40B4-BE49-F238E27FC236}">
                    <a16:creationId xmlns:a16="http://schemas.microsoft.com/office/drawing/2014/main" id="{EED75F62-07E9-D401-9099-EB4E4B6E49B5}"/>
                  </a:ext>
                </a:extLst>
              </p:cNvPr>
              <p:cNvSpPr/>
              <p:nvPr/>
            </p:nvSpPr>
            <p:spPr>
              <a:xfrm>
                <a:off x="1822736" y="2564904"/>
                <a:ext cx="3384376" cy="1415808"/>
              </a:xfrm>
              <a:prstGeom prst="roundRect">
                <a:avLst>
                  <a:gd name="adj" fmla="val 10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Rounded Rectangle 9">
                <a:extLst>
                  <a:ext uri="{FF2B5EF4-FFF2-40B4-BE49-F238E27FC236}">
                    <a16:creationId xmlns:a16="http://schemas.microsoft.com/office/drawing/2014/main" id="{B4477F34-EF87-208E-3DB8-1BB12716BF89}"/>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adFill>
                <a:gsLst>
                  <a:gs pos="0">
                    <a:schemeClr val="accent4">
                      <a:lumMod val="80000"/>
                      <a:lumOff val="20000"/>
                    </a:schemeClr>
                  </a:gs>
                  <a:gs pos="94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7" name="Rectangle 56">
              <a:extLst>
                <a:ext uri="{FF2B5EF4-FFF2-40B4-BE49-F238E27FC236}">
                  <a16:creationId xmlns:a16="http://schemas.microsoft.com/office/drawing/2014/main" id="{AB2BE9DE-9570-B834-7485-F49C57E788B4}"/>
                </a:ext>
              </a:extLst>
            </p:cNvPr>
            <p:cNvSpPr/>
            <p:nvPr/>
          </p:nvSpPr>
          <p:spPr>
            <a:xfrm>
              <a:off x="2703377" y="2035576"/>
              <a:ext cx="1029833" cy="759894"/>
            </a:xfrm>
            <a:prstGeom prst="rect">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0" name="TextBox 59">
            <a:extLst>
              <a:ext uri="{FF2B5EF4-FFF2-40B4-BE49-F238E27FC236}">
                <a16:creationId xmlns:a16="http://schemas.microsoft.com/office/drawing/2014/main" id="{538C694B-4F43-7365-F69B-982743AEBCB7}"/>
              </a:ext>
            </a:extLst>
          </p:cNvPr>
          <p:cNvSpPr txBox="1"/>
          <p:nvPr/>
        </p:nvSpPr>
        <p:spPr>
          <a:xfrm>
            <a:off x="1130404" y="3282584"/>
            <a:ext cx="922561" cy="307777"/>
          </a:xfrm>
          <a:prstGeom prst="rect">
            <a:avLst/>
          </a:prstGeom>
          <a:noFill/>
        </p:spPr>
        <p:txBody>
          <a:bodyPr wrap="square" lIns="108000" rIns="108000" rtlCol="0">
            <a:spAutoFit/>
          </a:bodyPr>
          <a:lstStyle/>
          <a:p>
            <a:pPr algn="ctr"/>
            <a:r>
              <a:rPr lang="fa-IR" altLang="ko-KR" sz="1400" b="1" dirty="0">
                <a:solidFill>
                  <a:schemeClr val="bg1"/>
                </a:solidFill>
              </a:rPr>
              <a:t>عنوان</a:t>
            </a:r>
            <a:r>
              <a:rPr lang="en-US" altLang="ko-KR" sz="1400" b="1" dirty="0">
                <a:solidFill>
                  <a:schemeClr val="bg1"/>
                </a:solidFill>
              </a:rPr>
              <a:t> </a:t>
            </a:r>
            <a:endParaRPr lang="ko-KR" altLang="en-US" sz="1400" b="1" dirty="0">
              <a:solidFill>
                <a:schemeClr val="bg1"/>
              </a:solidFill>
            </a:endParaRPr>
          </a:p>
        </p:txBody>
      </p:sp>
      <p:sp>
        <p:nvSpPr>
          <p:cNvPr id="61" name="TextBox 60">
            <a:extLst>
              <a:ext uri="{FF2B5EF4-FFF2-40B4-BE49-F238E27FC236}">
                <a16:creationId xmlns:a16="http://schemas.microsoft.com/office/drawing/2014/main" id="{917EBFA4-CDAA-7659-503B-9F7C804615D3}"/>
              </a:ext>
            </a:extLst>
          </p:cNvPr>
          <p:cNvSpPr txBox="1"/>
          <p:nvPr/>
        </p:nvSpPr>
        <p:spPr>
          <a:xfrm>
            <a:off x="2408202" y="2956534"/>
            <a:ext cx="669940" cy="523220"/>
          </a:xfrm>
          <a:prstGeom prst="rect">
            <a:avLst/>
          </a:prstGeom>
          <a:noFill/>
        </p:spPr>
        <p:txBody>
          <a:bodyPr wrap="square" lIns="108000" rIns="108000" rtlCol="0">
            <a:spAutoFit/>
          </a:bodyPr>
          <a:lstStyle/>
          <a:p>
            <a:pPr algn="ctr"/>
            <a:r>
              <a:rPr lang="fa-IR" altLang="ko-KR" sz="2800" b="1" dirty="0">
                <a:solidFill>
                  <a:schemeClr val="accent4"/>
                </a:solidFill>
              </a:rPr>
              <a:t>02</a:t>
            </a:r>
            <a:endParaRPr lang="ko-KR" altLang="en-US" sz="2800" b="1" dirty="0">
              <a:solidFill>
                <a:schemeClr val="accent4"/>
              </a:solidFill>
            </a:endParaRPr>
          </a:p>
        </p:txBody>
      </p:sp>
      <p:sp>
        <p:nvSpPr>
          <p:cNvPr id="62" name="Rectangle 61">
            <a:extLst>
              <a:ext uri="{FF2B5EF4-FFF2-40B4-BE49-F238E27FC236}">
                <a16:creationId xmlns:a16="http://schemas.microsoft.com/office/drawing/2014/main" id="{C9571E77-A909-26BC-8790-4725EA79C8D9}"/>
              </a:ext>
            </a:extLst>
          </p:cNvPr>
          <p:cNvSpPr/>
          <p:nvPr/>
        </p:nvSpPr>
        <p:spPr>
          <a:xfrm>
            <a:off x="1165676" y="4844384"/>
            <a:ext cx="9868077" cy="97200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3" name="Group 62">
            <a:extLst>
              <a:ext uri="{FF2B5EF4-FFF2-40B4-BE49-F238E27FC236}">
                <a16:creationId xmlns:a16="http://schemas.microsoft.com/office/drawing/2014/main" id="{B31C9B48-9C91-1E5D-2423-32839C96C100}"/>
              </a:ext>
            </a:extLst>
          </p:cNvPr>
          <p:cNvGrpSpPr/>
          <p:nvPr/>
        </p:nvGrpSpPr>
        <p:grpSpPr>
          <a:xfrm>
            <a:off x="1021435" y="4844384"/>
            <a:ext cx="2293492" cy="972000"/>
            <a:chOff x="1342404" y="1890612"/>
            <a:chExt cx="2509515" cy="1049822"/>
          </a:xfrm>
        </p:grpSpPr>
        <p:grpSp>
          <p:nvGrpSpPr>
            <p:cNvPr id="64" name="Group 63">
              <a:extLst>
                <a:ext uri="{FF2B5EF4-FFF2-40B4-BE49-F238E27FC236}">
                  <a16:creationId xmlns:a16="http://schemas.microsoft.com/office/drawing/2014/main" id="{354BFD8F-AB30-8E82-A74E-980D792C0D7B}"/>
                </a:ext>
              </a:extLst>
            </p:cNvPr>
            <p:cNvGrpSpPr/>
            <p:nvPr/>
          </p:nvGrpSpPr>
          <p:grpSpPr>
            <a:xfrm>
              <a:off x="1342404" y="1890612"/>
              <a:ext cx="2509515" cy="1049822"/>
              <a:chOff x="1822736" y="2564904"/>
              <a:chExt cx="3384376" cy="1415809"/>
            </a:xfrm>
          </p:grpSpPr>
          <p:sp>
            <p:nvSpPr>
              <p:cNvPr id="66" name="Rounded Rectangle 17">
                <a:extLst>
                  <a:ext uri="{FF2B5EF4-FFF2-40B4-BE49-F238E27FC236}">
                    <a16:creationId xmlns:a16="http://schemas.microsoft.com/office/drawing/2014/main" id="{E1A791A4-9884-5A0F-B500-15D424C3DC4F}"/>
                  </a:ext>
                </a:extLst>
              </p:cNvPr>
              <p:cNvSpPr/>
              <p:nvPr/>
            </p:nvSpPr>
            <p:spPr>
              <a:xfrm>
                <a:off x="1822736" y="2564904"/>
                <a:ext cx="3384376" cy="1415808"/>
              </a:xfrm>
              <a:prstGeom prst="roundRect">
                <a:avLst>
                  <a:gd name="adj" fmla="val 107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7" name="Rounded Rectangle 9">
                <a:extLst>
                  <a:ext uri="{FF2B5EF4-FFF2-40B4-BE49-F238E27FC236}">
                    <a16:creationId xmlns:a16="http://schemas.microsoft.com/office/drawing/2014/main" id="{E78D2C9B-FCDF-6BC5-CEFA-D453E83D809A}"/>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adFill>
                <a:gsLst>
                  <a:gs pos="0">
                    <a:schemeClr val="accent2">
                      <a:lumMod val="95000"/>
                      <a:lumOff val="5000"/>
                    </a:schemeClr>
                  </a:gs>
                  <a:gs pos="94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5" name="Rectangle 64">
              <a:extLst>
                <a:ext uri="{FF2B5EF4-FFF2-40B4-BE49-F238E27FC236}">
                  <a16:creationId xmlns:a16="http://schemas.microsoft.com/office/drawing/2014/main" id="{EB0EF3DB-84CB-F736-809C-1AAE1366F62D}"/>
                </a:ext>
              </a:extLst>
            </p:cNvPr>
            <p:cNvSpPr/>
            <p:nvPr/>
          </p:nvSpPr>
          <p:spPr>
            <a:xfrm>
              <a:off x="2703377" y="2035576"/>
              <a:ext cx="1029833" cy="759894"/>
            </a:xfrm>
            <a:prstGeom prst="rect">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68" name="TextBox 67">
            <a:extLst>
              <a:ext uri="{FF2B5EF4-FFF2-40B4-BE49-F238E27FC236}">
                <a16:creationId xmlns:a16="http://schemas.microsoft.com/office/drawing/2014/main" id="{7A2A2ACD-7A08-4240-3F20-352F0995E6B8}"/>
              </a:ext>
            </a:extLst>
          </p:cNvPr>
          <p:cNvSpPr txBox="1"/>
          <p:nvPr/>
        </p:nvSpPr>
        <p:spPr>
          <a:xfrm>
            <a:off x="1165678" y="5399505"/>
            <a:ext cx="922561" cy="307777"/>
          </a:xfrm>
          <a:prstGeom prst="rect">
            <a:avLst/>
          </a:prstGeom>
          <a:noFill/>
        </p:spPr>
        <p:txBody>
          <a:bodyPr wrap="square" lIns="108000" rIns="108000" rtlCol="0">
            <a:spAutoFit/>
          </a:bodyPr>
          <a:lstStyle/>
          <a:p>
            <a:pPr algn="ctr"/>
            <a:r>
              <a:rPr lang="fa-IR" altLang="ko-KR" sz="1400" b="1" dirty="0">
                <a:solidFill>
                  <a:schemeClr val="bg1"/>
                </a:solidFill>
              </a:rPr>
              <a:t>عنوان</a:t>
            </a:r>
            <a:r>
              <a:rPr lang="en-US" altLang="ko-KR" sz="1400" b="1" dirty="0">
                <a:solidFill>
                  <a:schemeClr val="bg1"/>
                </a:solidFill>
              </a:rPr>
              <a:t> </a:t>
            </a:r>
            <a:endParaRPr lang="ko-KR" altLang="en-US" sz="1400" b="1" dirty="0">
              <a:solidFill>
                <a:schemeClr val="bg1"/>
              </a:solidFill>
            </a:endParaRPr>
          </a:p>
        </p:txBody>
      </p:sp>
      <p:sp>
        <p:nvSpPr>
          <p:cNvPr id="69" name="TextBox 68">
            <a:extLst>
              <a:ext uri="{FF2B5EF4-FFF2-40B4-BE49-F238E27FC236}">
                <a16:creationId xmlns:a16="http://schemas.microsoft.com/office/drawing/2014/main" id="{29CE3D6C-642F-DC79-20A0-3E6FCFB382D5}"/>
              </a:ext>
            </a:extLst>
          </p:cNvPr>
          <p:cNvSpPr txBox="1"/>
          <p:nvPr/>
        </p:nvSpPr>
        <p:spPr>
          <a:xfrm>
            <a:off x="2408202" y="5072463"/>
            <a:ext cx="669940" cy="523220"/>
          </a:xfrm>
          <a:prstGeom prst="rect">
            <a:avLst/>
          </a:prstGeom>
          <a:noFill/>
        </p:spPr>
        <p:txBody>
          <a:bodyPr wrap="square" lIns="108000" rIns="108000" rtlCol="0">
            <a:spAutoFit/>
          </a:bodyPr>
          <a:lstStyle/>
          <a:p>
            <a:pPr algn="ctr"/>
            <a:r>
              <a:rPr lang="fa-IR" altLang="ko-KR" sz="2800" b="1" dirty="0">
                <a:solidFill>
                  <a:schemeClr val="accent2"/>
                </a:solidFill>
              </a:rPr>
              <a:t>04</a:t>
            </a:r>
            <a:endParaRPr lang="ko-KR" altLang="en-US" sz="2800" b="1" dirty="0">
              <a:solidFill>
                <a:schemeClr val="accent2"/>
              </a:solidFill>
            </a:endParaRPr>
          </a:p>
        </p:txBody>
      </p:sp>
      <p:grpSp>
        <p:nvGrpSpPr>
          <p:cNvPr id="70" name="Group 69">
            <a:extLst>
              <a:ext uri="{FF2B5EF4-FFF2-40B4-BE49-F238E27FC236}">
                <a16:creationId xmlns:a16="http://schemas.microsoft.com/office/drawing/2014/main" id="{E87F412A-321F-B7D7-9CA6-DA2F02B21014}"/>
              </a:ext>
            </a:extLst>
          </p:cNvPr>
          <p:cNvGrpSpPr/>
          <p:nvPr/>
        </p:nvGrpSpPr>
        <p:grpSpPr>
          <a:xfrm>
            <a:off x="3516435" y="2799408"/>
            <a:ext cx="7130885" cy="784385"/>
            <a:chOff x="3017859" y="4237594"/>
            <a:chExt cx="1890849" cy="784384"/>
          </a:xfrm>
        </p:grpSpPr>
        <p:sp>
          <p:nvSpPr>
            <p:cNvPr id="71" name="TextBox 70">
              <a:extLst>
                <a:ext uri="{FF2B5EF4-FFF2-40B4-BE49-F238E27FC236}">
                  <a16:creationId xmlns:a16="http://schemas.microsoft.com/office/drawing/2014/main" id="{5FF110F2-F566-CD5F-5C94-D83C6C195C45}"/>
                </a:ext>
              </a:extLst>
            </p:cNvPr>
            <p:cNvSpPr txBox="1"/>
            <p:nvPr/>
          </p:nvSpPr>
          <p:spPr>
            <a:xfrm>
              <a:off x="3017859" y="4560313"/>
              <a:ext cx="1889405" cy="461665"/>
            </a:xfrm>
            <a:prstGeom prst="rect">
              <a:avLst/>
            </a:prstGeom>
            <a:noFill/>
          </p:spPr>
          <p:txBody>
            <a:bodyPr wrap="square" rtlCol="0">
              <a:spAutoFit/>
            </a:bodyPr>
            <a:lstStyle/>
            <a:p>
              <a:pP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72" name="TextBox 71">
              <a:extLst>
                <a:ext uri="{FF2B5EF4-FFF2-40B4-BE49-F238E27FC236}">
                  <a16:creationId xmlns:a16="http://schemas.microsoft.com/office/drawing/2014/main" id="{60D0256C-271E-7431-C601-D7F1810D7FA5}"/>
                </a:ext>
              </a:extLst>
            </p:cNvPr>
            <p:cNvSpPr txBox="1"/>
            <p:nvPr/>
          </p:nvSpPr>
          <p:spPr>
            <a:xfrm>
              <a:off x="3017859" y="4237594"/>
              <a:ext cx="1890849" cy="338554"/>
            </a:xfrm>
            <a:prstGeom prst="rect">
              <a:avLst/>
            </a:prstGeom>
            <a:noFill/>
          </p:spPr>
          <p:txBody>
            <a:bodyPr wrap="square" rtlCol="0">
              <a:spAutoFit/>
            </a:bodyPr>
            <a:lstStyle/>
            <a:p>
              <a:pPr rtl="1"/>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grpSp>
        <p:nvGrpSpPr>
          <p:cNvPr id="73" name="Group 72">
            <a:extLst>
              <a:ext uri="{FF2B5EF4-FFF2-40B4-BE49-F238E27FC236}">
                <a16:creationId xmlns:a16="http://schemas.microsoft.com/office/drawing/2014/main" id="{6E0C33B2-B3B9-A8E3-D0B8-DC199E3AC290}"/>
              </a:ext>
            </a:extLst>
          </p:cNvPr>
          <p:cNvGrpSpPr/>
          <p:nvPr/>
        </p:nvGrpSpPr>
        <p:grpSpPr>
          <a:xfrm>
            <a:off x="3516434" y="4915337"/>
            <a:ext cx="7130885" cy="784385"/>
            <a:chOff x="3017859" y="4237594"/>
            <a:chExt cx="1890849" cy="784384"/>
          </a:xfrm>
        </p:grpSpPr>
        <p:sp>
          <p:nvSpPr>
            <p:cNvPr id="74" name="TextBox 73">
              <a:extLst>
                <a:ext uri="{FF2B5EF4-FFF2-40B4-BE49-F238E27FC236}">
                  <a16:creationId xmlns:a16="http://schemas.microsoft.com/office/drawing/2014/main" id="{3F44DB8C-EB1E-DAC8-9B55-617871CABBE0}"/>
                </a:ext>
              </a:extLst>
            </p:cNvPr>
            <p:cNvSpPr txBox="1"/>
            <p:nvPr/>
          </p:nvSpPr>
          <p:spPr>
            <a:xfrm>
              <a:off x="3017859" y="4560313"/>
              <a:ext cx="1889405" cy="461665"/>
            </a:xfrm>
            <a:prstGeom prst="rect">
              <a:avLst/>
            </a:prstGeom>
            <a:noFill/>
          </p:spPr>
          <p:txBody>
            <a:bodyPr wrap="square" rtlCol="0">
              <a:spAutoFit/>
            </a:bodyPr>
            <a:lstStyle/>
            <a:p>
              <a:pP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75" name="TextBox 74">
              <a:extLst>
                <a:ext uri="{FF2B5EF4-FFF2-40B4-BE49-F238E27FC236}">
                  <a16:creationId xmlns:a16="http://schemas.microsoft.com/office/drawing/2014/main" id="{FD5F5FFB-14C9-96A5-04AB-736C32CC4A09}"/>
                </a:ext>
              </a:extLst>
            </p:cNvPr>
            <p:cNvSpPr txBox="1"/>
            <p:nvPr/>
          </p:nvSpPr>
          <p:spPr>
            <a:xfrm>
              <a:off x="3017859" y="4237594"/>
              <a:ext cx="1890849" cy="338554"/>
            </a:xfrm>
            <a:prstGeom prst="rect">
              <a:avLst/>
            </a:prstGeom>
            <a:noFill/>
          </p:spPr>
          <p:txBody>
            <a:bodyPr wrap="square" rtlCol="0">
              <a:spAutoFit/>
            </a:bodyPr>
            <a:lstStyle/>
            <a:p>
              <a:pPr rtl="1"/>
              <a:r>
                <a:rPr lang="fa-IR" altLang="ko-KR" sz="1600" b="1" dirty="0">
                  <a:solidFill>
                    <a:schemeClr val="tx1">
                      <a:lumMod val="75000"/>
                      <a:lumOff val="25000"/>
                    </a:schemeClr>
                  </a:solidFill>
                </a:rPr>
                <a:t>عنوان</a:t>
              </a:r>
              <a:endParaRPr lang="ko-KR" altLang="en-US" sz="1600" b="1" dirty="0">
                <a:solidFill>
                  <a:schemeClr val="tx1">
                    <a:lumMod val="75000"/>
                    <a:lumOff val="25000"/>
                  </a:schemeClr>
                </a:solidFill>
              </a:endParaRPr>
            </a:p>
          </p:txBody>
        </p:sp>
      </p:grpSp>
      <p:sp>
        <p:nvSpPr>
          <p:cNvPr id="76" name="Round Same Side Corner Rectangle 11">
            <a:extLst>
              <a:ext uri="{FF2B5EF4-FFF2-40B4-BE49-F238E27FC236}">
                <a16:creationId xmlns:a16="http://schemas.microsoft.com/office/drawing/2014/main" id="{2E2C034E-8711-B033-BE44-3FE7EB2D81F8}"/>
              </a:ext>
            </a:extLst>
          </p:cNvPr>
          <p:cNvSpPr>
            <a:spLocks noChangeAspect="1"/>
          </p:cNvSpPr>
          <p:nvPr/>
        </p:nvSpPr>
        <p:spPr>
          <a:xfrm rot="9900000">
            <a:off x="1453477" y="2877826"/>
            <a:ext cx="396000" cy="33632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77" name="Oval 21">
            <a:extLst>
              <a:ext uri="{FF2B5EF4-FFF2-40B4-BE49-F238E27FC236}">
                <a16:creationId xmlns:a16="http://schemas.microsoft.com/office/drawing/2014/main" id="{A8A2E5D8-C20C-7043-BE94-E786BC080828}"/>
              </a:ext>
            </a:extLst>
          </p:cNvPr>
          <p:cNvSpPr>
            <a:spLocks noChangeAspect="1"/>
          </p:cNvSpPr>
          <p:nvPr/>
        </p:nvSpPr>
        <p:spPr>
          <a:xfrm>
            <a:off x="1404509" y="4966034"/>
            <a:ext cx="354676" cy="35763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154701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5981D-4C0B-4A37-9E75-2F9AD7A4D742}"/>
              </a:ext>
            </a:extLst>
          </p:cNvPr>
          <p:cNvSpPr>
            <a:spLocks noGrp="1"/>
          </p:cNvSpPr>
          <p:nvPr>
            <p:ph type="body" sz="quarter" idx="10"/>
          </p:nvPr>
        </p:nvSpPr>
        <p:spPr/>
        <p:txBody>
          <a:bodyPr/>
          <a:lstStyle/>
          <a:p>
            <a:pPr rtl="1"/>
            <a:r>
              <a:rPr lang="fa-IR" b="1" dirty="0" err="1">
                <a:cs typeface="+mj-cs"/>
              </a:rPr>
              <a:t>اینفوگرافیک</a:t>
            </a:r>
            <a:r>
              <a:rPr lang="fa-IR" b="1" dirty="0">
                <a:cs typeface="+mj-cs"/>
              </a:rPr>
              <a:t> سیزده</a:t>
            </a:r>
            <a:endParaRPr lang="en-US" b="1" dirty="0">
              <a:cs typeface="+mj-cs"/>
            </a:endParaRPr>
          </a:p>
        </p:txBody>
      </p:sp>
      <p:sp>
        <p:nvSpPr>
          <p:cNvPr id="10" name="Oval 8">
            <a:extLst>
              <a:ext uri="{FF2B5EF4-FFF2-40B4-BE49-F238E27FC236}">
                <a16:creationId xmlns:a16="http://schemas.microsoft.com/office/drawing/2014/main" id="{20EEF42A-6E0E-44F1-B27A-91C714166D91}"/>
              </a:ext>
            </a:extLst>
          </p:cNvPr>
          <p:cNvSpPr/>
          <p:nvPr/>
        </p:nvSpPr>
        <p:spPr>
          <a:xfrm>
            <a:off x="11426459" y="2266895"/>
            <a:ext cx="470268" cy="470268"/>
          </a:xfrm>
          <a:prstGeom prst="ellipse">
            <a:avLst/>
          </a:prstGeom>
          <a:solidFill>
            <a:schemeClr val="accent2"/>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700">
              <a:cs typeface="+mj-cs"/>
            </a:endParaRPr>
          </a:p>
        </p:txBody>
      </p:sp>
      <p:sp>
        <p:nvSpPr>
          <p:cNvPr id="11" name="Oval 9">
            <a:extLst>
              <a:ext uri="{FF2B5EF4-FFF2-40B4-BE49-F238E27FC236}">
                <a16:creationId xmlns:a16="http://schemas.microsoft.com/office/drawing/2014/main" id="{8C35CE0F-D83A-49E2-8B5C-A42048EA65AA}"/>
              </a:ext>
            </a:extLst>
          </p:cNvPr>
          <p:cNvSpPr/>
          <p:nvPr/>
        </p:nvSpPr>
        <p:spPr>
          <a:xfrm>
            <a:off x="11426459" y="3669839"/>
            <a:ext cx="470268" cy="470268"/>
          </a:xfrm>
          <a:prstGeom prst="ellipse">
            <a:avLst/>
          </a:prstGeom>
          <a:solidFill>
            <a:schemeClr val="accent1"/>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700">
              <a:cs typeface="+mj-cs"/>
            </a:endParaRPr>
          </a:p>
        </p:txBody>
      </p:sp>
      <p:sp>
        <p:nvSpPr>
          <p:cNvPr id="12" name="TextBox 11">
            <a:extLst>
              <a:ext uri="{FF2B5EF4-FFF2-40B4-BE49-F238E27FC236}">
                <a16:creationId xmlns:a16="http://schemas.microsoft.com/office/drawing/2014/main" id="{33A88D31-8420-4905-A0B7-F4C1C223C998}"/>
              </a:ext>
            </a:extLst>
          </p:cNvPr>
          <p:cNvSpPr txBox="1"/>
          <p:nvPr/>
        </p:nvSpPr>
        <p:spPr>
          <a:xfrm>
            <a:off x="1454332" y="4947609"/>
            <a:ext cx="9281515" cy="1200329"/>
          </a:xfrm>
          <a:prstGeom prst="rect">
            <a:avLst/>
          </a:prstGeom>
          <a:noFill/>
        </p:spPr>
        <p:txBody>
          <a:bodyPr wrap="square" rtlCol="0">
            <a:spAutoFit/>
          </a:bodyPr>
          <a:lstStyle/>
          <a:p>
            <a:pPr algn="ct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solidFill>
                  <a:schemeClr val="tx1">
                    <a:lumMod val="75000"/>
                    <a:lumOff val="25000"/>
                  </a:schemeClr>
                </a:solidFill>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r>
              <a:rPr lang="fa-IR" altLang="ko-KR" sz="1200" dirty="0">
                <a:cs typeface="+mj-cs"/>
              </a:rPr>
              <a:t> </a:t>
            </a:r>
            <a:r>
              <a:rPr lang="fa-IR" altLang="ko-KR" sz="1200" dirty="0" err="1">
                <a:cs typeface="+mj-cs"/>
              </a:rPr>
              <a:t>توضیحات</a:t>
            </a:r>
            <a:endParaRPr lang="fa-IR" altLang="ko-KR" sz="1200" dirty="0">
              <a:cs typeface="+mj-cs"/>
            </a:endParaRPr>
          </a:p>
        </p:txBody>
      </p:sp>
      <p:grpSp>
        <p:nvGrpSpPr>
          <p:cNvPr id="13" name="Group 32">
            <a:extLst>
              <a:ext uri="{FF2B5EF4-FFF2-40B4-BE49-F238E27FC236}">
                <a16:creationId xmlns:a16="http://schemas.microsoft.com/office/drawing/2014/main" id="{90B8AEEA-946B-4121-BC6B-B9CA5FC1ABCB}"/>
              </a:ext>
            </a:extLst>
          </p:cNvPr>
          <p:cNvGrpSpPr/>
          <p:nvPr/>
        </p:nvGrpSpPr>
        <p:grpSpPr>
          <a:xfrm>
            <a:off x="7207562" y="2001744"/>
            <a:ext cx="4098319" cy="1034974"/>
            <a:chOff x="4862377" y="4123815"/>
            <a:chExt cx="1656184" cy="1034972"/>
          </a:xfrm>
        </p:grpSpPr>
        <p:sp>
          <p:nvSpPr>
            <p:cNvPr id="14" name="TextBox 13">
              <a:extLst>
                <a:ext uri="{FF2B5EF4-FFF2-40B4-BE49-F238E27FC236}">
                  <a16:creationId xmlns:a16="http://schemas.microsoft.com/office/drawing/2014/main" id="{50189149-76B6-4956-A19C-2B1F09C36F51}"/>
                </a:ext>
              </a:extLst>
            </p:cNvPr>
            <p:cNvSpPr txBox="1"/>
            <p:nvPr/>
          </p:nvSpPr>
          <p:spPr>
            <a:xfrm>
              <a:off x="4862377" y="4512457"/>
              <a:ext cx="1656184" cy="646330"/>
            </a:xfrm>
            <a:prstGeom prst="rect">
              <a:avLst/>
            </a:prstGeom>
            <a:noFill/>
          </p:spPr>
          <p:txBody>
            <a:bodyPr wrap="square" rtlCol="0">
              <a:spAutoFit/>
            </a:bodyPr>
            <a:lstStyle/>
            <a:p>
              <a:pPr algn="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15" name="TextBox 14">
              <a:extLst>
                <a:ext uri="{FF2B5EF4-FFF2-40B4-BE49-F238E27FC236}">
                  <a16:creationId xmlns:a16="http://schemas.microsoft.com/office/drawing/2014/main" id="{7B154FD2-D13F-41A1-8CED-F9D1EDBC6D17}"/>
                </a:ext>
              </a:extLst>
            </p:cNvPr>
            <p:cNvSpPr txBox="1"/>
            <p:nvPr/>
          </p:nvSpPr>
          <p:spPr>
            <a:xfrm>
              <a:off x="4862377" y="4123815"/>
              <a:ext cx="1656184" cy="338553"/>
            </a:xfrm>
            <a:prstGeom prst="rect">
              <a:avLst/>
            </a:prstGeom>
            <a:noFill/>
          </p:spPr>
          <p:txBody>
            <a:bodyPr wrap="square" rtlCol="0" anchor="ctr">
              <a:spAutoFit/>
            </a:bodyPr>
            <a:lstStyle/>
            <a:p>
              <a:pPr algn="r" rtl="1"/>
              <a:r>
                <a:rPr lang="fa-IR" altLang="ko-KR" sz="1600" b="1" dirty="0">
                  <a:solidFill>
                    <a:schemeClr val="tx1">
                      <a:lumMod val="75000"/>
                      <a:lumOff val="25000"/>
                    </a:schemeClr>
                  </a:solidFill>
                  <a:cs typeface="+mj-cs"/>
                </a:rPr>
                <a:t>عنوان</a:t>
              </a:r>
              <a:endParaRPr lang="en-US" altLang="ko-KR" sz="1600" b="1" dirty="0">
                <a:solidFill>
                  <a:schemeClr val="tx1">
                    <a:lumMod val="75000"/>
                    <a:lumOff val="25000"/>
                  </a:schemeClr>
                </a:solidFill>
                <a:cs typeface="+mj-cs"/>
              </a:endParaRPr>
            </a:p>
          </p:txBody>
        </p:sp>
      </p:grpSp>
      <p:sp>
        <p:nvSpPr>
          <p:cNvPr id="19" name="Rounded Rectangle 27">
            <a:extLst>
              <a:ext uri="{FF2B5EF4-FFF2-40B4-BE49-F238E27FC236}">
                <a16:creationId xmlns:a16="http://schemas.microsoft.com/office/drawing/2014/main" id="{544CAD66-A609-4A4F-A6B2-B1703370CB95}"/>
              </a:ext>
            </a:extLst>
          </p:cNvPr>
          <p:cNvSpPr/>
          <p:nvPr/>
        </p:nvSpPr>
        <p:spPr>
          <a:xfrm>
            <a:off x="11520675" y="3770065"/>
            <a:ext cx="281839" cy="21649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cs typeface="+mj-cs"/>
            </a:endParaRPr>
          </a:p>
        </p:txBody>
      </p:sp>
      <p:sp>
        <p:nvSpPr>
          <p:cNvPr id="20" name="Rounded Rectangle 7">
            <a:extLst>
              <a:ext uri="{FF2B5EF4-FFF2-40B4-BE49-F238E27FC236}">
                <a16:creationId xmlns:a16="http://schemas.microsoft.com/office/drawing/2014/main" id="{D71C2CB9-B417-4EBC-8F23-E5A386A97F5D}"/>
              </a:ext>
            </a:extLst>
          </p:cNvPr>
          <p:cNvSpPr/>
          <p:nvPr/>
        </p:nvSpPr>
        <p:spPr>
          <a:xfrm>
            <a:off x="11521310" y="2345733"/>
            <a:ext cx="286541" cy="247283"/>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1"/>
            <a:endParaRPr lang="ko-KR" altLang="en-US" sz="2700">
              <a:cs typeface="+mj-cs"/>
            </a:endParaRPr>
          </a:p>
        </p:txBody>
      </p:sp>
      <p:grpSp>
        <p:nvGrpSpPr>
          <p:cNvPr id="21" name="Group 32">
            <a:extLst>
              <a:ext uri="{FF2B5EF4-FFF2-40B4-BE49-F238E27FC236}">
                <a16:creationId xmlns:a16="http://schemas.microsoft.com/office/drawing/2014/main" id="{3F6747F1-3C88-9B4C-0277-BEF22C1A414A}"/>
              </a:ext>
            </a:extLst>
          </p:cNvPr>
          <p:cNvGrpSpPr/>
          <p:nvPr/>
        </p:nvGrpSpPr>
        <p:grpSpPr>
          <a:xfrm>
            <a:off x="7207562" y="3387486"/>
            <a:ext cx="4098319" cy="1034974"/>
            <a:chOff x="4862377" y="4123815"/>
            <a:chExt cx="1656184" cy="1034972"/>
          </a:xfrm>
        </p:grpSpPr>
        <p:sp>
          <p:nvSpPr>
            <p:cNvPr id="22" name="TextBox 21">
              <a:extLst>
                <a:ext uri="{FF2B5EF4-FFF2-40B4-BE49-F238E27FC236}">
                  <a16:creationId xmlns:a16="http://schemas.microsoft.com/office/drawing/2014/main" id="{1EEE4E89-FCDC-1CAD-2523-43F661007CCF}"/>
                </a:ext>
              </a:extLst>
            </p:cNvPr>
            <p:cNvSpPr txBox="1"/>
            <p:nvPr/>
          </p:nvSpPr>
          <p:spPr>
            <a:xfrm>
              <a:off x="4862377" y="4512457"/>
              <a:ext cx="1656184" cy="646330"/>
            </a:xfrm>
            <a:prstGeom prst="rect">
              <a:avLst/>
            </a:prstGeom>
            <a:noFill/>
          </p:spPr>
          <p:txBody>
            <a:bodyPr wrap="square" rtlCol="0">
              <a:spAutoFit/>
            </a:bodyPr>
            <a:lstStyle/>
            <a:p>
              <a:pPr algn="r" rtl="1"/>
              <a:r>
                <a:rPr lang="fa-IR" altLang="ko-KR" sz="1200" dirty="0">
                  <a:solidFill>
                    <a:schemeClr val="tx1">
                      <a:lumMod val="75000"/>
                      <a:lumOff val="25000"/>
                    </a:schemeClr>
                  </a:solidFill>
                  <a:cs typeface="+mj-cs"/>
                </a:rPr>
                <a:t>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23" name="TextBox 22">
              <a:extLst>
                <a:ext uri="{FF2B5EF4-FFF2-40B4-BE49-F238E27FC236}">
                  <a16:creationId xmlns:a16="http://schemas.microsoft.com/office/drawing/2014/main" id="{157BF462-D1FE-7492-6EFD-47A2E976DF62}"/>
                </a:ext>
              </a:extLst>
            </p:cNvPr>
            <p:cNvSpPr txBox="1"/>
            <p:nvPr/>
          </p:nvSpPr>
          <p:spPr>
            <a:xfrm>
              <a:off x="4862377" y="4123815"/>
              <a:ext cx="1656184" cy="338553"/>
            </a:xfrm>
            <a:prstGeom prst="rect">
              <a:avLst/>
            </a:prstGeom>
            <a:noFill/>
          </p:spPr>
          <p:txBody>
            <a:bodyPr wrap="square" rtlCol="0" anchor="ctr">
              <a:spAutoFit/>
            </a:bodyPr>
            <a:lstStyle/>
            <a:p>
              <a:pPr algn="r" rtl="1"/>
              <a:r>
                <a:rPr lang="fa-IR" altLang="ko-KR" sz="1600" b="1" dirty="0">
                  <a:solidFill>
                    <a:schemeClr val="tx1">
                      <a:lumMod val="75000"/>
                      <a:lumOff val="25000"/>
                    </a:schemeClr>
                  </a:solidFill>
                  <a:cs typeface="+mj-cs"/>
                </a:rPr>
                <a:t>عنوان</a:t>
              </a:r>
              <a:endParaRPr lang="en-US" altLang="ko-KR" sz="1600" b="1" dirty="0">
                <a:solidFill>
                  <a:schemeClr val="tx1">
                    <a:lumMod val="75000"/>
                    <a:lumOff val="25000"/>
                  </a:schemeClr>
                </a:solidFill>
                <a:cs typeface="+mj-cs"/>
              </a:endParaRPr>
            </a:p>
          </p:txBody>
        </p:sp>
      </p:grpSp>
    </p:spTree>
    <p:extLst>
      <p:ext uri="{BB962C8B-B14F-4D97-AF65-F5344CB8AC3E}">
        <p14:creationId xmlns:p14="http://schemas.microsoft.com/office/powerpoint/2010/main" val="322366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2" y="339511"/>
            <a:ext cx="11573197" cy="724247"/>
          </a:xfrm>
        </p:spPr>
        <p:txBody>
          <a:bodyPr/>
          <a:lstStyle/>
          <a:p>
            <a:r>
              <a:rPr lang="fa-IR" b="1" dirty="0" err="1">
                <a:cs typeface="+mn-cs"/>
              </a:rPr>
              <a:t>اینفوگرافیک</a:t>
            </a:r>
            <a:r>
              <a:rPr lang="fa-IR" b="1" dirty="0">
                <a:cs typeface="+mn-cs"/>
              </a:rPr>
              <a:t> جدول زمانی</a:t>
            </a:r>
            <a:endParaRPr lang="en-US" b="1" dirty="0">
              <a:cs typeface="+mn-cs"/>
            </a:endParaRPr>
          </a:p>
        </p:txBody>
      </p:sp>
      <p:graphicFrame>
        <p:nvGraphicFramePr>
          <p:cNvPr id="3" name="Table 2">
            <a:extLst>
              <a:ext uri="{FF2B5EF4-FFF2-40B4-BE49-F238E27FC236}">
                <a16:creationId xmlns:a16="http://schemas.microsoft.com/office/drawing/2014/main" id="{27B204C0-9288-4E4E-BF1D-BF48A7575B49}"/>
              </a:ext>
            </a:extLst>
          </p:cNvPr>
          <p:cNvGraphicFramePr>
            <a:graphicFrameLocks noGrp="1"/>
          </p:cNvGraphicFramePr>
          <p:nvPr/>
        </p:nvGraphicFramePr>
        <p:xfrm>
          <a:off x="807872" y="1571141"/>
          <a:ext cx="10563285" cy="4502475"/>
        </p:xfrm>
        <a:graphic>
          <a:graphicData uri="http://schemas.openxmlformats.org/drawingml/2006/table">
            <a:tbl>
              <a:tblPr firstRow="1" bandRow="1">
                <a:tableStyleId>{5C22544A-7EE6-4342-B048-85BDC9FD1C3A}</a:tableStyleId>
              </a:tblPr>
              <a:tblGrid>
                <a:gridCol w="1415697">
                  <a:extLst>
                    <a:ext uri="{9D8B030D-6E8A-4147-A177-3AD203B41FA5}">
                      <a16:colId xmlns:a16="http://schemas.microsoft.com/office/drawing/2014/main" val="20000"/>
                    </a:ext>
                  </a:extLst>
                </a:gridCol>
                <a:gridCol w="762299">
                  <a:extLst>
                    <a:ext uri="{9D8B030D-6E8A-4147-A177-3AD203B41FA5}">
                      <a16:colId xmlns:a16="http://schemas.microsoft.com/office/drawing/2014/main" val="20001"/>
                    </a:ext>
                  </a:extLst>
                </a:gridCol>
                <a:gridCol w="762299">
                  <a:extLst>
                    <a:ext uri="{9D8B030D-6E8A-4147-A177-3AD203B41FA5}">
                      <a16:colId xmlns:a16="http://schemas.microsoft.com/office/drawing/2014/main" val="20002"/>
                    </a:ext>
                  </a:extLst>
                </a:gridCol>
                <a:gridCol w="762299">
                  <a:extLst>
                    <a:ext uri="{9D8B030D-6E8A-4147-A177-3AD203B41FA5}">
                      <a16:colId xmlns:a16="http://schemas.microsoft.com/office/drawing/2014/main" val="20003"/>
                    </a:ext>
                  </a:extLst>
                </a:gridCol>
                <a:gridCol w="762299">
                  <a:extLst>
                    <a:ext uri="{9D8B030D-6E8A-4147-A177-3AD203B41FA5}">
                      <a16:colId xmlns:a16="http://schemas.microsoft.com/office/drawing/2014/main" val="20004"/>
                    </a:ext>
                  </a:extLst>
                </a:gridCol>
                <a:gridCol w="762299">
                  <a:extLst>
                    <a:ext uri="{9D8B030D-6E8A-4147-A177-3AD203B41FA5}">
                      <a16:colId xmlns:a16="http://schemas.microsoft.com/office/drawing/2014/main" val="20005"/>
                    </a:ext>
                  </a:extLst>
                </a:gridCol>
                <a:gridCol w="762299">
                  <a:extLst>
                    <a:ext uri="{9D8B030D-6E8A-4147-A177-3AD203B41FA5}">
                      <a16:colId xmlns:a16="http://schemas.microsoft.com/office/drawing/2014/main" val="20006"/>
                    </a:ext>
                  </a:extLst>
                </a:gridCol>
                <a:gridCol w="762299">
                  <a:extLst>
                    <a:ext uri="{9D8B030D-6E8A-4147-A177-3AD203B41FA5}">
                      <a16:colId xmlns:a16="http://schemas.microsoft.com/office/drawing/2014/main" val="20007"/>
                    </a:ext>
                  </a:extLst>
                </a:gridCol>
                <a:gridCol w="762299">
                  <a:extLst>
                    <a:ext uri="{9D8B030D-6E8A-4147-A177-3AD203B41FA5}">
                      <a16:colId xmlns:a16="http://schemas.microsoft.com/office/drawing/2014/main" val="20008"/>
                    </a:ext>
                  </a:extLst>
                </a:gridCol>
                <a:gridCol w="762299">
                  <a:extLst>
                    <a:ext uri="{9D8B030D-6E8A-4147-A177-3AD203B41FA5}">
                      <a16:colId xmlns:a16="http://schemas.microsoft.com/office/drawing/2014/main" val="20009"/>
                    </a:ext>
                  </a:extLst>
                </a:gridCol>
                <a:gridCol w="762299">
                  <a:extLst>
                    <a:ext uri="{9D8B030D-6E8A-4147-A177-3AD203B41FA5}">
                      <a16:colId xmlns:a16="http://schemas.microsoft.com/office/drawing/2014/main" val="20010"/>
                    </a:ext>
                  </a:extLst>
                </a:gridCol>
                <a:gridCol w="762299">
                  <a:extLst>
                    <a:ext uri="{9D8B030D-6E8A-4147-A177-3AD203B41FA5}">
                      <a16:colId xmlns:a16="http://schemas.microsoft.com/office/drawing/2014/main" val="20011"/>
                    </a:ext>
                  </a:extLst>
                </a:gridCol>
                <a:gridCol w="762299">
                  <a:extLst>
                    <a:ext uri="{9D8B030D-6E8A-4147-A177-3AD203B41FA5}">
                      <a16:colId xmlns:a16="http://schemas.microsoft.com/office/drawing/2014/main" val="20012"/>
                    </a:ext>
                  </a:extLst>
                </a:gridCol>
              </a:tblGrid>
              <a:tr h="500275">
                <a:tc rowSpan="2">
                  <a:txBody>
                    <a:bodyPr/>
                    <a:lstStyle/>
                    <a:p>
                      <a:pPr algn="ctr" rtl="1" latinLnBrk="1"/>
                      <a:r>
                        <a:rPr lang="fa-IR" altLang="ko-KR" sz="2000" dirty="0">
                          <a:latin typeface="+mn-lt"/>
                          <a:cs typeface="+mn-cs"/>
                        </a:rPr>
                        <a:t>1401</a:t>
                      </a:r>
                      <a:endParaRPr lang="ko-KR" altLang="en-US" sz="20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rtl="1"/>
                      <a:r>
                        <a:rPr lang="fa-IR" sz="1300" dirty="0">
                          <a:cs typeface="+mn-cs"/>
                        </a:rPr>
                        <a:t>بهار</a:t>
                      </a:r>
                      <a:endParaRPr lang="en-US" sz="1300" dirty="0">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rtl="1"/>
                      <a:r>
                        <a:rPr lang="fa-IR" sz="1300" dirty="0">
                          <a:cs typeface="+mn-cs"/>
                        </a:rPr>
                        <a:t>تابستان</a:t>
                      </a:r>
                      <a:endParaRPr lang="en-US" sz="1300" dirty="0">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rtl="1"/>
                      <a:r>
                        <a:rPr lang="fa-IR" sz="1300" dirty="0">
                          <a:cs typeface="+mn-cs"/>
                        </a:rPr>
                        <a:t>پائیز</a:t>
                      </a:r>
                      <a:endParaRPr lang="en-US" sz="1300" dirty="0">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rtl="1"/>
                      <a:r>
                        <a:rPr lang="fa-IR" sz="1300" dirty="0">
                          <a:cs typeface="+mn-cs"/>
                        </a:rPr>
                        <a:t>زمستان</a:t>
                      </a:r>
                      <a:endParaRPr lang="en-US" sz="1300" dirty="0">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0" marR="0" marT="0" marB="0" anchor="ct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00275">
                <a:tc vMerge="1">
                  <a:txBody>
                    <a:bodyPr/>
                    <a:lstStyle/>
                    <a:p>
                      <a:pPr algn="ctr" latinLnBrk="1"/>
                      <a:endParaRPr lang="ko-KR" altLang="en-US" sz="2000" dirty="0">
                        <a:latin typeface="+mn-lt"/>
                        <a:cs typeface="Arial" pitchFamily="34" charset="0"/>
                      </a:endParaRPr>
                    </a:p>
                  </a:txBody>
                  <a:tcPr marL="0" marR="0" marT="0" marB="0" anchor="ct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فروردین</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اردیبهشت</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خرداد</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تیر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مرداد</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شهریور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مهر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آبان</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آذر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دی</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بهمن</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اسفند</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812415802"/>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1</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2</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3</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4</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5</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69257365"/>
                  </a:ext>
                </a:extLst>
              </a:tr>
              <a:tr h="500275">
                <a:tc>
                  <a:txBody>
                    <a:bodyPr/>
                    <a:lstStyle/>
                    <a:p>
                      <a:pPr algn="ctr" rtl="1" latinLnBrk="1"/>
                      <a:r>
                        <a:rPr lang="fa-IR" altLang="ko-KR" sz="1600" dirty="0">
                          <a:latin typeface="+mn-lt"/>
                          <a:cs typeface="+mn-cs"/>
                        </a:rPr>
                        <a:t>پروژه </a:t>
                      </a:r>
                      <a:r>
                        <a:rPr lang="en-US" altLang="ko-KR" sz="1600" dirty="0">
                          <a:latin typeface="+mn-lt"/>
                          <a:cs typeface="+mn-cs"/>
                        </a:rPr>
                        <a:t> 6</a:t>
                      </a:r>
                      <a:endParaRPr lang="ko-KR" altLang="en-US" sz="16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rtl="1" latinLnBrk="1"/>
                      <a:endParaRPr lang="ko-KR" altLang="en-US" sz="1200" dirty="0">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1330384"/>
                  </a:ext>
                </a:extLst>
              </a:tr>
              <a:tr h="500275">
                <a:tc>
                  <a:txBody>
                    <a:bodyPr/>
                    <a:lstStyle/>
                    <a:p>
                      <a:pPr algn="ctr" rtl="1" latinLnBrk="1"/>
                      <a:r>
                        <a:rPr lang="fa-IR" altLang="ko-KR" sz="1500" b="1" dirty="0">
                          <a:solidFill>
                            <a:schemeClr val="bg1"/>
                          </a:solidFill>
                          <a:latin typeface="+mn-lt"/>
                          <a:cs typeface="+mn-cs"/>
                        </a:rPr>
                        <a:t>1401</a:t>
                      </a:r>
                      <a:endParaRPr lang="ko-KR" altLang="en-US" sz="15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فروردین</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اردیبهشت</a:t>
                      </a:r>
                      <a:endParaRPr lang="ko-KR" altLang="en-US" sz="1200" b="1" dirty="0">
                        <a:solidFill>
                          <a:schemeClr val="bg1"/>
                        </a:solidFill>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خرداد</a:t>
                      </a:r>
                      <a:endParaRPr lang="ko-KR" altLang="en-US" sz="1200" b="1" dirty="0">
                        <a:solidFill>
                          <a:schemeClr val="bg1"/>
                        </a:solidFill>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latinLnBrk="1"/>
                      <a:r>
                        <a:rPr lang="fa-IR" altLang="ko-KR" sz="1200" b="1" dirty="0">
                          <a:solidFill>
                            <a:schemeClr val="bg1"/>
                          </a:solidFill>
                          <a:latin typeface="+mn-lt"/>
                          <a:cs typeface="+mn-cs"/>
                        </a:rPr>
                        <a:t>تیر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مرداد</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شهریور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rtl="1" latinLnBrk="1"/>
                      <a:r>
                        <a:rPr lang="fa-IR" altLang="ko-KR" sz="1200" b="1" dirty="0">
                          <a:solidFill>
                            <a:schemeClr val="bg1"/>
                          </a:solidFill>
                          <a:latin typeface="+mn-lt"/>
                          <a:cs typeface="+mn-cs"/>
                        </a:rPr>
                        <a:t>مهر</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آبان</a:t>
                      </a:r>
                      <a:endParaRPr lang="ko-KR" altLang="en-US" sz="1200" b="1" dirty="0">
                        <a:solidFill>
                          <a:schemeClr val="bg1"/>
                        </a:solidFill>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آذر</a:t>
                      </a:r>
                      <a:endParaRPr lang="ko-KR" altLang="en-US" sz="1200" b="1" dirty="0">
                        <a:solidFill>
                          <a:schemeClr val="bg1"/>
                        </a:solidFill>
                        <a:latin typeface="+mn-lt"/>
                        <a:cs typeface="+mn-cs"/>
                      </a:endParaRPr>
                    </a:p>
                  </a:txBody>
                  <a:tcPr marL="0" marR="0"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rtl="1" latinLnBrk="1"/>
                      <a:r>
                        <a:rPr lang="fa-IR" altLang="ko-KR" sz="1200" b="1" dirty="0">
                          <a:solidFill>
                            <a:schemeClr val="bg1"/>
                          </a:solidFill>
                          <a:latin typeface="+mn-lt"/>
                          <a:cs typeface="+mn-cs"/>
                        </a:rPr>
                        <a:t>دی</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بهمن</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latinLnBrk="1"/>
                      <a:r>
                        <a:rPr lang="fa-IR" altLang="ko-KR" sz="1200" b="1" dirty="0">
                          <a:solidFill>
                            <a:schemeClr val="bg1"/>
                          </a:solidFill>
                          <a:latin typeface="+mn-lt"/>
                          <a:cs typeface="+mn-cs"/>
                        </a:rPr>
                        <a:t>اسفند</a:t>
                      </a:r>
                      <a:endParaRPr lang="ko-KR" altLang="en-US" sz="1200" b="1" dirty="0">
                        <a:solidFill>
                          <a:schemeClr val="bg1"/>
                        </a:solidFill>
                        <a:latin typeface="+mn-lt"/>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04457859"/>
                  </a:ext>
                </a:extLst>
              </a:tr>
            </a:tbl>
          </a:graphicData>
        </a:graphic>
      </p:graphicFrame>
      <p:sp>
        <p:nvSpPr>
          <p:cNvPr id="4" name="Rectangle: Rounded Corners 3">
            <a:extLst>
              <a:ext uri="{FF2B5EF4-FFF2-40B4-BE49-F238E27FC236}">
                <a16:creationId xmlns:a16="http://schemas.microsoft.com/office/drawing/2014/main" id="{08D50DA6-0C31-4B83-8FBF-A15463D7015E}"/>
              </a:ext>
            </a:extLst>
          </p:cNvPr>
          <p:cNvSpPr/>
          <p:nvPr/>
        </p:nvSpPr>
        <p:spPr>
          <a:xfrm>
            <a:off x="4644430" y="3664871"/>
            <a:ext cx="6606535" cy="3001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
        <p:nvSpPr>
          <p:cNvPr id="5" name="Rectangle: Rounded Corners 4">
            <a:extLst>
              <a:ext uri="{FF2B5EF4-FFF2-40B4-BE49-F238E27FC236}">
                <a16:creationId xmlns:a16="http://schemas.microsoft.com/office/drawing/2014/main" id="{72EEDB1D-F516-4D31-A492-66380CE7A4D5}"/>
              </a:ext>
            </a:extLst>
          </p:cNvPr>
          <p:cNvSpPr/>
          <p:nvPr/>
        </p:nvSpPr>
        <p:spPr>
          <a:xfrm>
            <a:off x="6855032" y="5166441"/>
            <a:ext cx="3608281" cy="30016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
        <p:nvSpPr>
          <p:cNvPr id="6" name="Rectangle: Rounded Corners 5">
            <a:extLst>
              <a:ext uri="{FF2B5EF4-FFF2-40B4-BE49-F238E27FC236}">
                <a16:creationId xmlns:a16="http://schemas.microsoft.com/office/drawing/2014/main" id="{A0AC9FC2-93B3-4E05-AECD-74E0B173B1E6}"/>
              </a:ext>
            </a:extLst>
          </p:cNvPr>
          <p:cNvSpPr/>
          <p:nvPr/>
        </p:nvSpPr>
        <p:spPr>
          <a:xfrm>
            <a:off x="3068193" y="3159673"/>
            <a:ext cx="3608281" cy="30016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
        <p:nvSpPr>
          <p:cNvPr id="7" name="Rectangle: Rounded Corners 6">
            <a:extLst>
              <a:ext uri="{FF2B5EF4-FFF2-40B4-BE49-F238E27FC236}">
                <a16:creationId xmlns:a16="http://schemas.microsoft.com/office/drawing/2014/main" id="{E33347B6-130F-4230-B4A5-D9A49D526CEF}"/>
              </a:ext>
            </a:extLst>
          </p:cNvPr>
          <p:cNvSpPr/>
          <p:nvPr/>
        </p:nvSpPr>
        <p:spPr>
          <a:xfrm>
            <a:off x="2284520" y="2661487"/>
            <a:ext cx="4366171" cy="30016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
        <p:nvSpPr>
          <p:cNvPr id="8" name="Rectangle: Rounded Corners 7">
            <a:extLst>
              <a:ext uri="{FF2B5EF4-FFF2-40B4-BE49-F238E27FC236}">
                <a16:creationId xmlns:a16="http://schemas.microsoft.com/office/drawing/2014/main" id="{2B44A8D7-B447-4D62-9082-9DB4C388C140}"/>
              </a:ext>
            </a:extLst>
          </p:cNvPr>
          <p:cNvSpPr/>
          <p:nvPr/>
        </p:nvSpPr>
        <p:spPr>
          <a:xfrm>
            <a:off x="4630316" y="4163057"/>
            <a:ext cx="3608281" cy="30016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
        <p:nvSpPr>
          <p:cNvPr id="9" name="Rectangle: Rounded Corners 8">
            <a:extLst>
              <a:ext uri="{FF2B5EF4-FFF2-40B4-BE49-F238E27FC236}">
                <a16:creationId xmlns:a16="http://schemas.microsoft.com/office/drawing/2014/main" id="{AAB02C62-7714-4C2B-83F1-85946E9175A2}"/>
              </a:ext>
            </a:extLst>
          </p:cNvPr>
          <p:cNvSpPr/>
          <p:nvPr/>
        </p:nvSpPr>
        <p:spPr>
          <a:xfrm>
            <a:off x="6110129" y="4668255"/>
            <a:ext cx="3608281" cy="30016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a-IR" altLang="ko-KR" sz="1400" dirty="0"/>
              <a:t>متن</a:t>
            </a:r>
            <a:endParaRPr lang="ko-KR" altLang="en-US" sz="1400" dirty="0"/>
          </a:p>
        </p:txBody>
      </p:sp>
    </p:spTree>
    <p:extLst>
      <p:ext uri="{BB962C8B-B14F-4D97-AF65-F5344CB8AC3E}">
        <p14:creationId xmlns:p14="http://schemas.microsoft.com/office/powerpoint/2010/main" val="3940008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30" y="156631"/>
            <a:ext cx="11573197" cy="724247"/>
          </a:xfrm>
        </p:spPr>
        <p:txBody>
          <a:bodyPr/>
          <a:lstStyle/>
          <a:p>
            <a:pPr rtl="1"/>
            <a:r>
              <a:rPr lang="fa-IR" b="1" dirty="0" err="1">
                <a:cs typeface="+mj-cs"/>
              </a:rPr>
              <a:t>اینفوگرافیک</a:t>
            </a:r>
            <a:r>
              <a:rPr lang="fa-IR" b="1" dirty="0">
                <a:cs typeface="+mj-cs"/>
              </a:rPr>
              <a:t> چهارده</a:t>
            </a:r>
            <a:endParaRPr lang="en-US" b="1" dirty="0">
              <a:cs typeface="+mj-cs"/>
            </a:endParaRPr>
          </a:p>
        </p:txBody>
      </p:sp>
      <p:sp>
        <p:nvSpPr>
          <p:cNvPr id="3" name="Oval 2">
            <a:extLst>
              <a:ext uri="{FF2B5EF4-FFF2-40B4-BE49-F238E27FC236}">
                <a16:creationId xmlns:a16="http://schemas.microsoft.com/office/drawing/2014/main" id="{86968E0E-7E21-470F-A7D3-CE21CED51CC5}"/>
              </a:ext>
            </a:extLst>
          </p:cNvPr>
          <p:cNvSpPr/>
          <p:nvPr/>
        </p:nvSpPr>
        <p:spPr>
          <a:xfrm>
            <a:off x="7884283" y="3325665"/>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Oval 3">
            <a:extLst>
              <a:ext uri="{FF2B5EF4-FFF2-40B4-BE49-F238E27FC236}">
                <a16:creationId xmlns:a16="http://schemas.microsoft.com/office/drawing/2014/main" id="{8EC5B1E0-C1C3-439C-98C4-EF07447494CB}"/>
              </a:ext>
            </a:extLst>
          </p:cNvPr>
          <p:cNvSpPr/>
          <p:nvPr/>
        </p:nvSpPr>
        <p:spPr>
          <a:xfrm>
            <a:off x="7026797" y="1624251"/>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TextBox 4">
            <a:extLst>
              <a:ext uri="{FF2B5EF4-FFF2-40B4-BE49-F238E27FC236}">
                <a16:creationId xmlns:a16="http://schemas.microsoft.com/office/drawing/2014/main" id="{04659812-2EE3-4CB4-BD1A-0C679C6F56D2}"/>
              </a:ext>
            </a:extLst>
          </p:cNvPr>
          <p:cNvSpPr txBox="1"/>
          <p:nvPr/>
        </p:nvSpPr>
        <p:spPr>
          <a:xfrm>
            <a:off x="7051954" y="1942953"/>
            <a:ext cx="864095" cy="307777"/>
          </a:xfrm>
          <a:prstGeom prst="rect">
            <a:avLst/>
          </a:prstGeom>
          <a:noFill/>
        </p:spPr>
        <p:txBody>
          <a:bodyPr wrap="square" rtlCol="0">
            <a:spAutoFit/>
          </a:bodyPr>
          <a:lstStyle/>
          <a:p>
            <a:pPr algn="ctr"/>
            <a:r>
              <a:rPr lang="fa-IR" altLang="ko-KR" sz="1400" b="1" dirty="0">
                <a:solidFill>
                  <a:schemeClr val="bg1"/>
                </a:solidFill>
              </a:rPr>
              <a:t>گزینه 1</a:t>
            </a:r>
            <a:endParaRPr lang="ko-KR" altLang="en-US" sz="1400" b="1" dirty="0">
              <a:solidFill>
                <a:schemeClr val="bg1"/>
              </a:solidFill>
            </a:endParaRPr>
          </a:p>
        </p:txBody>
      </p:sp>
      <p:sp>
        <p:nvSpPr>
          <p:cNvPr id="6" name="TextBox 5">
            <a:extLst>
              <a:ext uri="{FF2B5EF4-FFF2-40B4-BE49-F238E27FC236}">
                <a16:creationId xmlns:a16="http://schemas.microsoft.com/office/drawing/2014/main" id="{E2FFC2DD-EB20-4DFF-A6D6-1B325601361A}"/>
              </a:ext>
            </a:extLst>
          </p:cNvPr>
          <p:cNvSpPr txBox="1"/>
          <p:nvPr/>
        </p:nvSpPr>
        <p:spPr>
          <a:xfrm>
            <a:off x="7909438" y="3635774"/>
            <a:ext cx="864095" cy="307777"/>
          </a:xfrm>
          <a:prstGeom prst="rect">
            <a:avLst/>
          </a:prstGeom>
          <a:noFill/>
        </p:spPr>
        <p:txBody>
          <a:bodyPr wrap="square" rtlCol="0">
            <a:spAutoFit/>
          </a:bodyPr>
          <a:lstStyle/>
          <a:p>
            <a:pPr algn="ctr"/>
            <a:r>
              <a:rPr lang="fa-IR" altLang="ko-KR" sz="1400" b="1" dirty="0">
                <a:solidFill>
                  <a:schemeClr val="bg1"/>
                </a:solidFill>
              </a:rPr>
              <a:t>گزینه 2</a:t>
            </a:r>
            <a:endParaRPr lang="ko-KR" altLang="en-US" sz="1400" b="1" dirty="0">
              <a:solidFill>
                <a:schemeClr val="bg1"/>
              </a:solidFill>
            </a:endParaRPr>
          </a:p>
        </p:txBody>
      </p:sp>
      <p:sp>
        <p:nvSpPr>
          <p:cNvPr id="7" name="Oval 6">
            <a:extLst>
              <a:ext uri="{FF2B5EF4-FFF2-40B4-BE49-F238E27FC236}">
                <a16:creationId xmlns:a16="http://schemas.microsoft.com/office/drawing/2014/main" id="{747346C2-19B9-47B4-B236-52703575A355}"/>
              </a:ext>
            </a:extLst>
          </p:cNvPr>
          <p:cNvSpPr/>
          <p:nvPr/>
        </p:nvSpPr>
        <p:spPr>
          <a:xfrm>
            <a:off x="4171281" y="1624251"/>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Oval 7">
            <a:extLst>
              <a:ext uri="{FF2B5EF4-FFF2-40B4-BE49-F238E27FC236}">
                <a16:creationId xmlns:a16="http://schemas.microsoft.com/office/drawing/2014/main" id="{15352591-E92C-47E8-9C7A-4576ACB9247E}"/>
              </a:ext>
            </a:extLst>
          </p:cNvPr>
          <p:cNvSpPr/>
          <p:nvPr/>
        </p:nvSpPr>
        <p:spPr>
          <a:xfrm>
            <a:off x="3451763" y="3314011"/>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2E83E661-51AB-4574-8B93-84A79602C49A}"/>
              </a:ext>
            </a:extLst>
          </p:cNvPr>
          <p:cNvSpPr/>
          <p:nvPr/>
        </p:nvSpPr>
        <p:spPr>
          <a:xfrm>
            <a:off x="4171281" y="4925609"/>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9">
            <a:extLst>
              <a:ext uri="{FF2B5EF4-FFF2-40B4-BE49-F238E27FC236}">
                <a16:creationId xmlns:a16="http://schemas.microsoft.com/office/drawing/2014/main" id="{AB27699A-0A98-40D1-A7F4-8A01A5869843}"/>
              </a:ext>
            </a:extLst>
          </p:cNvPr>
          <p:cNvSpPr/>
          <p:nvPr/>
        </p:nvSpPr>
        <p:spPr>
          <a:xfrm>
            <a:off x="7026797" y="492560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Pie 14">
            <a:extLst>
              <a:ext uri="{FF2B5EF4-FFF2-40B4-BE49-F238E27FC236}">
                <a16:creationId xmlns:a16="http://schemas.microsoft.com/office/drawing/2014/main" id="{78C67A6A-CFA1-47BD-BEA1-77670333BC44}"/>
              </a:ext>
            </a:extLst>
          </p:cNvPr>
          <p:cNvSpPr/>
          <p:nvPr/>
        </p:nvSpPr>
        <p:spPr>
          <a:xfrm rot="10800000">
            <a:off x="5774255" y="3059029"/>
            <a:ext cx="1430440" cy="1430440"/>
          </a:xfrm>
          <a:prstGeom prst="pie">
            <a:avLst>
              <a:gd name="adj1" fmla="val 0"/>
              <a:gd name="adj2" fmla="val 180480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Pie 15">
            <a:extLst>
              <a:ext uri="{FF2B5EF4-FFF2-40B4-BE49-F238E27FC236}">
                <a16:creationId xmlns:a16="http://schemas.microsoft.com/office/drawing/2014/main" id="{36987D96-783F-44E3-AAC5-CA5DCF386ABC}"/>
              </a:ext>
            </a:extLst>
          </p:cNvPr>
          <p:cNvSpPr/>
          <p:nvPr/>
        </p:nvSpPr>
        <p:spPr>
          <a:xfrm>
            <a:off x="5059017" y="3059014"/>
            <a:ext cx="1430456" cy="1430521"/>
          </a:xfrm>
          <a:custGeom>
            <a:avLst/>
            <a:gdLst>
              <a:gd name="connsiteX0" fmla="*/ 1430440 w 1430440"/>
              <a:gd name="connsiteY0" fmla="*/ 715220 h 1430440"/>
              <a:gd name="connsiteX1" fmla="*/ 901155 w 1430440"/>
              <a:gd name="connsiteY1" fmla="*/ 1405849 h 1430440"/>
              <a:gd name="connsiteX2" fmla="*/ 96675 w 1430440"/>
              <a:gd name="connsiteY2" fmla="*/ 1074305 h 1430440"/>
              <a:gd name="connsiteX3" fmla="*/ 207679 w 1430440"/>
              <a:gd name="connsiteY3" fmla="*/ 211294 h 1430440"/>
              <a:gd name="connsiteX4" fmla="*/ 1069875 w 1430440"/>
              <a:gd name="connsiteY4" fmla="*/ 94125 h 1430440"/>
              <a:gd name="connsiteX5" fmla="*/ 715220 w 1430440"/>
              <a:gd name="connsiteY5" fmla="*/ 715220 h 1430440"/>
              <a:gd name="connsiteX6" fmla="*/ 1430440 w 1430440"/>
              <a:gd name="connsiteY6" fmla="*/ 715220 h 1430440"/>
              <a:gd name="connsiteX0" fmla="*/ 1430456 w 1430456"/>
              <a:gd name="connsiteY0" fmla="*/ 715237 h 1430521"/>
              <a:gd name="connsiteX1" fmla="*/ 901171 w 1430456"/>
              <a:gd name="connsiteY1" fmla="*/ 1405866 h 1430521"/>
              <a:gd name="connsiteX2" fmla="*/ 96691 w 1430456"/>
              <a:gd name="connsiteY2" fmla="*/ 1074322 h 1430521"/>
              <a:gd name="connsiteX3" fmla="*/ 207695 w 1430456"/>
              <a:gd name="connsiteY3" fmla="*/ 211311 h 1430521"/>
              <a:gd name="connsiteX4" fmla="*/ 1069891 w 1430456"/>
              <a:gd name="connsiteY4" fmla="*/ 94142 h 1430521"/>
              <a:gd name="connsiteX5" fmla="*/ 715236 w 1430456"/>
              <a:gd name="connsiteY5" fmla="*/ 715237 h 1430521"/>
              <a:gd name="connsiteX6" fmla="*/ 1430456 w 1430456"/>
              <a:gd name="connsiteY6" fmla="*/ 715237 h 1430521"/>
              <a:gd name="connsiteX0" fmla="*/ 1430456 w 1430456"/>
              <a:gd name="connsiteY0" fmla="*/ 715237 h 1430521"/>
              <a:gd name="connsiteX1" fmla="*/ 901171 w 1430456"/>
              <a:gd name="connsiteY1" fmla="*/ 1405866 h 1430521"/>
              <a:gd name="connsiteX2" fmla="*/ 96691 w 1430456"/>
              <a:gd name="connsiteY2" fmla="*/ 1074322 h 1430521"/>
              <a:gd name="connsiteX3" fmla="*/ 207695 w 1430456"/>
              <a:gd name="connsiteY3" fmla="*/ 211311 h 1430521"/>
              <a:gd name="connsiteX4" fmla="*/ 1069891 w 1430456"/>
              <a:gd name="connsiteY4" fmla="*/ 94142 h 1430521"/>
              <a:gd name="connsiteX5" fmla="*/ 715236 w 1430456"/>
              <a:gd name="connsiteY5" fmla="*/ 715237 h 1430521"/>
              <a:gd name="connsiteX6" fmla="*/ 1430456 w 1430456"/>
              <a:gd name="connsiteY6" fmla="*/ 715237 h 1430521"/>
              <a:gd name="connsiteX0" fmla="*/ 1430456 w 1430456"/>
              <a:gd name="connsiteY0" fmla="*/ 715237 h 1430521"/>
              <a:gd name="connsiteX1" fmla="*/ 901171 w 1430456"/>
              <a:gd name="connsiteY1" fmla="*/ 1405866 h 1430521"/>
              <a:gd name="connsiteX2" fmla="*/ 96691 w 1430456"/>
              <a:gd name="connsiteY2" fmla="*/ 1074322 h 1430521"/>
              <a:gd name="connsiteX3" fmla="*/ 207695 w 1430456"/>
              <a:gd name="connsiteY3" fmla="*/ 211311 h 1430521"/>
              <a:gd name="connsiteX4" fmla="*/ 1069891 w 1430456"/>
              <a:gd name="connsiteY4" fmla="*/ 94142 h 1430521"/>
              <a:gd name="connsiteX5" fmla="*/ 715236 w 1430456"/>
              <a:gd name="connsiteY5" fmla="*/ 715237 h 1430521"/>
              <a:gd name="connsiteX6" fmla="*/ 1430456 w 1430456"/>
              <a:gd name="connsiteY6" fmla="*/ 715237 h 1430521"/>
              <a:gd name="connsiteX0" fmla="*/ 1430456 w 1430456"/>
              <a:gd name="connsiteY0" fmla="*/ 715237 h 1430521"/>
              <a:gd name="connsiteX1" fmla="*/ 901171 w 1430456"/>
              <a:gd name="connsiteY1" fmla="*/ 1405866 h 1430521"/>
              <a:gd name="connsiteX2" fmla="*/ 96691 w 1430456"/>
              <a:gd name="connsiteY2" fmla="*/ 1074322 h 1430521"/>
              <a:gd name="connsiteX3" fmla="*/ 207695 w 1430456"/>
              <a:gd name="connsiteY3" fmla="*/ 211311 h 1430521"/>
              <a:gd name="connsiteX4" fmla="*/ 1069891 w 1430456"/>
              <a:gd name="connsiteY4" fmla="*/ 94142 h 1430521"/>
              <a:gd name="connsiteX5" fmla="*/ 715236 w 1430456"/>
              <a:gd name="connsiteY5" fmla="*/ 715237 h 1430521"/>
              <a:gd name="connsiteX6" fmla="*/ 1430456 w 1430456"/>
              <a:gd name="connsiteY6" fmla="*/ 715237 h 1430521"/>
              <a:gd name="connsiteX0" fmla="*/ 1430456 w 1430456"/>
              <a:gd name="connsiteY0" fmla="*/ 715237 h 1430521"/>
              <a:gd name="connsiteX1" fmla="*/ 901171 w 1430456"/>
              <a:gd name="connsiteY1" fmla="*/ 1405866 h 1430521"/>
              <a:gd name="connsiteX2" fmla="*/ 96691 w 1430456"/>
              <a:gd name="connsiteY2" fmla="*/ 1074322 h 1430521"/>
              <a:gd name="connsiteX3" fmla="*/ 207695 w 1430456"/>
              <a:gd name="connsiteY3" fmla="*/ 211311 h 1430521"/>
              <a:gd name="connsiteX4" fmla="*/ 1069891 w 1430456"/>
              <a:gd name="connsiteY4" fmla="*/ 94142 h 1430521"/>
              <a:gd name="connsiteX5" fmla="*/ 715236 w 1430456"/>
              <a:gd name="connsiteY5" fmla="*/ 715237 h 1430521"/>
              <a:gd name="connsiteX6" fmla="*/ 1430456 w 1430456"/>
              <a:gd name="connsiteY6" fmla="*/ 715237 h 143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456" h="1430521">
                <a:moveTo>
                  <a:pt x="1430456" y="715237"/>
                </a:moveTo>
                <a:cubicBezTo>
                  <a:pt x="1430456" y="1038633"/>
                  <a:pt x="1213448" y="1321793"/>
                  <a:pt x="901171" y="1405866"/>
                </a:cubicBezTo>
                <a:cubicBezTo>
                  <a:pt x="588894" y="1489939"/>
                  <a:pt x="259055" y="1354005"/>
                  <a:pt x="96691" y="1074322"/>
                </a:cubicBezTo>
                <a:cubicBezTo>
                  <a:pt x="-65674" y="794639"/>
                  <a:pt x="-20162" y="440802"/>
                  <a:pt x="207695" y="211311"/>
                </a:cubicBezTo>
                <a:cubicBezTo>
                  <a:pt x="435552" y="-18180"/>
                  <a:pt x="789055" y="-66220"/>
                  <a:pt x="1069891" y="94142"/>
                </a:cubicBezTo>
                <a:cubicBezTo>
                  <a:pt x="749268" y="310698"/>
                  <a:pt x="726297" y="584404"/>
                  <a:pt x="715236" y="715237"/>
                </a:cubicBezTo>
                <a:lnTo>
                  <a:pt x="1430456" y="71523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 name="직사각형 113">
            <a:extLst>
              <a:ext uri="{FF2B5EF4-FFF2-40B4-BE49-F238E27FC236}">
                <a16:creationId xmlns:a16="http://schemas.microsoft.com/office/drawing/2014/main" id="{FC6991A8-6CF7-4726-9943-6357F890A053}"/>
              </a:ext>
            </a:extLst>
          </p:cNvPr>
          <p:cNvSpPr>
            <a:spLocks noChangeArrowheads="1"/>
          </p:cNvSpPr>
          <p:nvPr/>
        </p:nvSpPr>
        <p:spPr bwMode="auto">
          <a:xfrm>
            <a:off x="5539204" y="2436711"/>
            <a:ext cx="1170747" cy="461665"/>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fa-IR" altLang="ko-KR" sz="2400" b="1" dirty="0">
                <a:solidFill>
                  <a:schemeClr val="accent4"/>
                </a:solidFill>
              </a:rPr>
              <a:t>عنوان 1</a:t>
            </a:r>
            <a:endParaRPr lang="ko-KR" altLang="en-US" sz="2400" dirty="0">
              <a:solidFill>
                <a:schemeClr val="accent4"/>
              </a:solidFill>
            </a:endParaRPr>
          </a:p>
        </p:txBody>
      </p:sp>
      <p:sp>
        <p:nvSpPr>
          <p:cNvPr id="14" name="직사각형 113">
            <a:extLst>
              <a:ext uri="{FF2B5EF4-FFF2-40B4-BE49-F238E27FC236}">
                <a16:creationId xmlns:a16="http://schemas.microsoft.com/office/drawing/2014/main" id="{13D02C24-BBA7-430E-BAA2-7239439291B3}"/>
              </a:ext>
            </a:extLst>
          </p:cNvPr>
          <p:cNvSpPr>
            <a:spLocks noChangeArrowheads="1"/>
          </p:cNvSpPr>
          <p:nvPr/>
        </p:nvSpPr>
        <p:spPr bwMode="auto">
          <a:xfrm>
            <a:off x="5482052" y="4767813"/>
            <a:ext cx="1231768" cy="461665"/>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fa-IR" altLang="ko-KR" sz="2400" b="1" dirty="0">
                <a:solidFill>
                  <a:schemeClr val="accent3"/>
                </a:solidFill>
              </a:rPr>
              <a:t>عنوان 2</a:t>
            </a:r>
            <a:endParaRPr lang="ko-KR" altLang="en-US" sz="2400" dirty="0">
              <a:solidFill>
                <a:schemeClr val="accent3"/>
              </a:solidFill>
            </a:endParaRPr>
          </a:p>
        </p:txBody>
      </p:sp>
      <p:sp>
        <p:nvSpPr>
          <p:cNvPr id="15" name="TextBox 14">
            <a:extLst>
              <a:ext uri="{FF2B5EF4-FFF2-40B4-BE49-F238E27FC236}">
                <a16:creationId xmlns:a16="http://schemas.microsoft.com/office/drawing/2014/main" id="{4CEEA16E-1051-4A00-9613-2C5426BC484E}"/>
              </a:ext>
            </a:extLst>
          </p:cNvPr>
          <p:cNvSpPr txBox="1"/>
          <p:nvPr/>
        </p:nvSpPr>
        <p:spPr>
          <a:xfrm>
            <a:off x="7051954" y="5244312"/>
            <a:ext cx="864095" cy="307777"/>
          </a:xfrm>
          <a:prstGeom prst="rect">
            <a:avLst/>
          </a:prstGeom>
          <a:noFill/>
        </p:spPr>
        <p:txBody>
          <a:bodyPr wrap="square" rtlCol="0">
            <a:spAutoFit/>
          </a:bodyPr>
          <a:lstStyle/>
          <a:p>
            <a:pPr algn="ctr"/>
            <a:r>
              <a:rPr lang="fa-IR" altLang="ko-KR" sz="1400" b="1" dirty="0">
                <a:solidFill>
                  <a:schemeClr val="bg1"/>
                </a:solidFill>
              </a:rPr>
              <a:t>گزینه 3</a:t>
            </a:r>
            <a:endParaRPr lang="ko-KR" altLang="en-US" sz="1400" b="1" dirty="0">
              <a:solidFill>
                <a:schemeClr val="bg1"/>
              </a:solidFill>
            </a:endParaRPr>
          </a:p>
        </p:txBody>
      </p:sp>
      <p:sp>
        <p:nvSpPr>
          <p:cNvPr id="16" name="TextBox 15">
            <a:extLst>
              <a:ext uri="{FF2B5EF4-FFF2-40B4-BE49-F238E27FC236}">
                <a16:creationId xmlns:a16="http://schemas.microsoft.com/office/drawing/2014/main" id="{2E7A2BA9-E123-4E6C-A0EC-FBD44E83240A}"/>
              </a:ext>
            </a:extLst>
          </p:cNvPr>
          <p:cNvSpPr txBox="1"/>
          <p:nvPr/>
        </p:nvSpPr>
        <p:spPr>
          <a:xfrm>
            <a:off x="4200850" y="5244312"/>
            <a:ext cx="864095" cy="307777"/>
          </a:xfrm>
          <a:prstGeom prst="rect">
            <a:avLst/>
          </a:prstGeom>
          <a:noFill/>
        </p:spPr>
        <p:txBody>
          <a:bodyPr wrap="square" rtlCol="0">
            <a:spAutoFit/>
          </a:bodyPr>
          <a:lstStyle/>
          <a:p>
            <a:pPr algn="ctr"/>
            <a:r>
              <a:rPr lang="fa-IR" altLang="ko-KR" sz="1400" b="1" dirty="0">
                <a:solidFill>
                  <a:schemeClr val="bg1"/>
                </a:solidFill>
              </a:rPr>
              <a:t>گزینه 6</a:t>
            </a:r>
            <a:endParaRPr lang="ko-KR" altLang="en-US" sz="1400" b="1" dirty="0">
              <a:solidFill>
                <a:schemeClr val="bg1"/>
              </a:solidFill>
            </a:endParaRPr>
          </a:p>
        </p:txBody>
      </p:sp>
      <p:sp>
        <p:nvSpPr>
          <p:cNvPr id="17" name="TextBox 16">
            <a:extLst>
              <a:ext uri="{FF2B5EF4-FFF2-40B4-BE49-F238E27FC236}">
                <a16:creationId xmlns:a16="http://schemas.microsoft.com/office/drawing/2014/main" id="{CD2F4947-EF0C-4D04-8988-A399AEAA6DAB}"/>
              </a:ext>
            </a:extLst>
          </p:cNvPr>
          <p:cNvSpPr txBox="1"/>
          <p:nvPr/>
        </p:nvSpPr>
        <p:spPr>
          <a:xfrm>
            <a:off x="3476918" y="3632714"/>
            <a:ext cx="864095" cy="307777"/>
          </a:xfrm>
          <a:prstGeom prst="rect">
            <a:avLst/>
          </a:prstGeom>
          <a:noFill/>
        </p:spPr>
        <p:txBody>
          <a:bodyPr wrap="square" rtlCol="0">
            <a:spAutoFit/>
          </a:bodyPr>
          <a:lstStyle/>
          <a:p>
            <a:pPr algn="ctr"/>
            <a:r>
              <a:rPr lang="fa-IR" altLang="ko-KR" sz="1400" b="1" dirty="0">
                <a:solidFill>
                  <a:schemeClr val="bg1"/>
                </a:solidFill>
              </a:rPr>
              <a:t>گزینه 5</a:t>
            </a:r>
            <a:endParaRPr lang="ko-KR" altLang="en-US" sz="1400" b="1" dirty="0">
              <a:solidFill>
                <a:schemeClr val="bg1"/>
              </a:solidFill>
            </a:endParaRPr>
          </a:p>
        </p:txBody>
      </p:sp>
      <p:sp>
        <p:nvSpPr>
          <p:cNvPr id="18" name="TextBox 17">
            <a:extLst>
              <a:ext uri="{FF2B5EF4-FFF2-40B4-BE49-F238E27FC236}">
                <a16:creationId xmlns:a16="http://schemas.microsoft.com/office/drawing/2014/main" id="{5B8379B6-2537-42A0-8BEC-6ED2DD344854}"/>
              </a:ext>
            </a:extLst>
          </p:cNvPr>
          <p:cNvSpPr txBox="1"/>
          <p:nvPr/>
        </p:nvSpPr>
        <p:spPr>
          <a:xfrm>
            <a:off x="4200850" y="1942953"/>
            <a:ext cx="864095" cy="307777"/>
          </a:xfrm>
          <a:prstGeom prst="rect">
            <a:avLst/>
          </a:prstGeom>
          <a:noFill/>
        </p:spPr>
        <p:txBody>
          <a:bodyPr wrap="square" rtlCol="0">
            <a:spAutoFit/>
          </a:bodyPr>
          <a:lstStyle/>
          <a:p>
            <a:pPr algn="ctr"/>
            <a:r>
              <a:rPr lang="fa-IR" altLang="ko-KR" sz="1400" b="1" dirty="0">
                <a:solidFill>
                  <a:schemeClr val="bg1"/>
                </a:solidFill>
              </a:rPr>
              <a:t>گزینه 4</a:t>
            </a:r>
            <a:endParaRPr lang="ko-KR" altLang="en-US" sz="1400" b="1" dirty="0">
              <a:solidFill>
                <a:schemeClr val="bg1"/>
              </a:solidFill>
            </a:endParaRPr>
          </a:p>
        </p:txBody>
      </p:sp>
      <p:cxnSp>
        <p:nvCxnSpPr>
          <p:cNvPr id="19" name="Straight Arrow Connector 18">
            <a:extLst>
              <a:ext uri="{FF2B5EF4-FFF2-40B4-BE49-F238E27FC236}">
                <a16:creationId xmlns:a16="http://schemas.microsoft.com/office/drawing/2014/main" id="{3FBFA707-0257-4EB6-99B0-B7E73A5F9599}"/>
              </a:ext>
            </a:extLst>
          </p:cNvPr>
          <p:cNvCxnSpPr>
            <a:cxnSpLocks/>
          </p:cNvCxnSpPr>
          <p:nvPr/>
        </p:nvCxnSpPr>
        <p:spPr>
          <a:xfrm flipH="1" flipV="1">
            <a:off x="5029785" y="2476255"/>
            <a:ext cx="405233" cy="648000"/>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A6B9A0-528B-4C33-B863-69C76E5F71BD}"/>
              </a:ext>
            </a:extLst>
          </p:cNvPr>
          <p:cNvCxnSpPr/>
          <p:nvPr/>
        </p:nvCxnSpPr>
        <p:spPr>
          <a:xfrm flipH="1">
            <a:off x="4409815" y="3771209"/>
            <a:ext cx="648000" cy="3"/>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A35882-183B-4E02-9359-A91C477D1A5F}"/>
              </a:ext>
            </a:extLst>
          </p:cNvPr>
          <p:cNvCxnSpPr/>
          <p:nvPr/>
        </p:nvCxnSpPr>
        <p:spPr>
          <a:xfrm flipH="1">
            <a:off x="5054313" y="4417123"/>
            <a:ext cx="405235" cy="648000"/>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F2FE3BE-396F-4645-9A0B-69B3DF1E571E}"/>
              </a:ext>
            </a:extLst>
          </p:cNvPr>
          <p:cNvCxnSpPr>
            <a:cxnSpLocks/>
          </p:cNvCxnSpPr>
          <p:nvPr/>
        </p:nvCxnSpPr>
        <p:spPr>
          <a:xfrm flipV="1">
            <a:off x="6819168" y="2474840"/>
            <a:ext cx="338080" cy="648000"/>
          </a:xfrm>
          <a:prstGeom prst="straightConnector1">
            <a:avLst/>
          </a:prstGeom>
          <a:ln w="2540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57E4B5-E0F0-4C3E-8802-792FD5B2D0DD}"/>
              </a:ext>
            </a:extLst>
          </p:cNvPr>
          <p:cNvCxnSpPr/>
          <p:nvPr/>
        </p:nvCxnSpPr>
        <p:spPr>
          <a:xfrm>
            <a:off x="7184135" y="3773913"/>
            <a:ext cx="648000" cy="3"/>
          </a:xfrm>
          <a:prstGeom prst="straightConnector1">
            <a:avLst/>
          </a:prstGeom>
          <a:ln w="2540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6A4F56-5DD2-4AA6-8832-3E6146BD2B2B}"/>
              </a:ext>
            </a:extLst>
          </p:cNvPr>
          <p:cNvCxnSpPr/>
          <p:nvPr/>
        </p:nvCxnSpPr>
        <p:spPr>
          <a:xfrm>
            <a:off x="6709951" y="4401273"/>
            <a:ext cx="360587" cy="648000"/>
          </a:xfrm>
          <a:prstGeom prst="straightConnector1">
            <a:avLst/>
          </a:prstGeom>
          <a:ln w="2540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3" name="Rectangle 9">
            <a:extLst>
              <a:ext uri="{FF2B5EF4-FFF2-40B4-BE49-F238E27FC236}">
                <a16:creationId xmlns:a16="http://schemas.microsoft.com/office/drawing/2014/main" id="{8A85489B-A961-46C2-B016-6CD4610EBC7F}"/>
              </a:ext>
            </a:extLst>
          </p:cNvPr>
          <p:cNvSpPr/>
          <p:nvPr/>
        </p:nvSpPr>
        <p:spPr>
          <a:xfrm>
            <a:off x="5772137" y="3928371"/>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Rounded Rectangle 5">
            <a:extLst>
              <a:ext uri="{FF2B5EF4-FFF2-40B4-BE49-F238E27FC236}">
                <a16:creationId xmlns:a16="http://schemas.microsoft.com/office/drawing/2014/main" id="{1C76422D-A659-410B-B8D3-028D4439B8BA}"/>
              </a:ext>
            </a:extLst>
          </p:cNvPr>
          <p:cNvSpPr/>
          <p:nvPr/>
        </p:nvSpPr>
        <p:spPr>
          <a:xfrm flipH="1">
            <a:off x="6134092" y="3314009"/>
            <a:ext cx="391683" cy="32311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45" name="Group 44">
            <a:extLst>
              <a:ext uri="{FF2B5EF4-FFF2-40B4-BE49-F238E27FC236}">
                <a16:creationId xmlns:a16="http://schemas.microsoft.com/office/drawing/2014/main" id="{ABCE9A0B-E38E-43DE-4F6B-902A262FAC64}"/>
              </a:ext>
            </a:extLst>
          </p:cNvPr>
          <p:cNvGrpSpPr/>
          <p:nvPr/>
        </p:nvGrpSpPr>
        <p:grpSpPr>
          <a:xfrm>
            <a:off x="988653" y="1446427"/>
            <a:ext cx="3096000" cy="1320323"/>
            <a:chOff x="910640" y="2769954"/>
            <a:chExt cx="1527408" cy="3302342"/>
          </a:xfrm>
          <a:solidFill>
            <a:schemeClr val="bg1">
              <a:alpha val="40000"/>
            </a:schemeClr>
          </a:solidFill>
        </p:grpSpPr>
        <p:sp>
          <p:nvSpPr>
            <p:cNvPr id="46" name="TextBox 45">
              <a:extLst>
                <a:ext uri="{FF2B5EF4-FFF2-40B4-BE49-F238E27FC236}">
                  <a16:creationId xmlns:a16="http://schemas.microsoft.com/office/drawing/2014/main" id="{C72276A0-FFD0-A21B-9791-DCD6ADC0B4B7}"/>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چهار</a:t>
              </a:r>
              <a:endParaRPr lang="ko-KR" altLang="en-US" sz="1400" b="1" dirty="0">
                <a:solidFill>
                  <a:schemeClr val="tx1">
                    <a:lumMod val="75000"/>
                    <a:lumOff val="25000"/>
                  </a:schemeClr>
                </a:solidFill>
                <a:latin typeface="+mj-lt"/>
                <a:cs typeface="+mj-cs"/>
              </a:endParaRPr>
            </a:p>
          </p:txBody>
        </p:sp>
        <p:sp>
          <p:nvSpPr>
            <p:cNvPr id="47" name="TextBox 46">
              <a:extLst>
                <a:ext uri="{FF2B5EF4-FFF2-40B4-BE49-F238E27FC236}">
                  <a16:creationId xmlns:a16="http://schemas.microsoft.com/office/drawing/2014/main" id="{77FCE475-F0BA-15E9-7A91-73D173596C11}"/>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48" name="Group 47">
            <a:extLst>
              <a:ext uri="{FF2B5EF4-FFF2-40B4-BE49-F238E27FC236}">
                <a16:creationId xmlns:a16="http://schemas.microsoft.com/office/drawing/2014/main" id="{FB262E4C-1C4B-67F6-C0CD-3B183B9F5542}"/>
              </a:ext>
            </a:extLst>
          </p:cNvPr>
          <p:cNvGrpSpPr/>
          <p:nvPr/>
        </p:nvGrpSpPr>
        <p:grpSpPr>
          <a:xfrm>
            <a:off x="275090" y="3048413"/>
            <a:ext cx="3096000" cy="1320323"/>
            <a:chOff x="910640" y="2769954"/>
            <a:chExt cx="1527408" cy="3302342"/>
          </a:xfrm>
          <a:solidFill>
            <a:schemeClr val="bg1">
              <a:alpha val="40000"/>
            </a:schemeClr>
          </a:solidFill>
        </p:grpSpPr>
        <p:sp>
          <p:nvSpPr>
            <p:cNvPr id="49" name="TextBox 48">
              <a:extLst>
                <a:ext uri="{FF2B5EF4-FFF2-40B4-BE49-F238E27FC236}">
                  <a16:creationId xmlns:a16="http://schemas.microsoft.com/office/drawing/2014/main" id="{3A6AE822-F7D4-1799-594A-1E6AB3E4E204}"/>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پنج</a:t>
              </a:r>
              <a:endParaRPr lang="ko-KR" altLang="en-US" sz="1400" b="1" dirty="0">
                <a:solidFill>
                  <a:schemeClr val="tx1">
                    <a:lumMod val="75000"/>
                    <a:lumOff val="25000"/>
                  </a:schemeClr>
                </a:solidFill>
                <a:latin typeface="+mj-lt"/>
                <a:cs typeface="+mj-cs"/>
              </a:endParaRPr>
            </a:p>
          </p:txBody>
        </p:sp>
        <p:sp>
          <p:nvSpPr>
            <p:cNvPr id="50" name="TextBox 49">
              <a:extLst>
                <a:ext uri="{FF2B5EF4-FFF2-40B4-BE49-F238E27FC236}">
                  <a16:creationId xmlns:a16="http://schemas.microsoft.com/office/drawing/2014/main" id="{A7599751-60F0-70AA-C603-C2DB60EBC198}"/>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1" name="Group 50">
            <a:extLst>
              <a:ext uri="{FF2B5EF4-FFF2-40B4-BE49-F238E27FC236}">
                <a16:creationId xmlns:a16="http://schemas.microsoft.com/office/drawing/2014/main" id="{2442F656-6A72-C885-B422-35D899ABA42B}"/>
              </a:ext>
            </a:extLst>
          </p:cNvPr>
          <p:cNvGrpSpPr/>
          <p:nvPr/>
        </p:nvGrpSpPr>
        <p:grpSpPr>
          <a:xfrm>
            <a:off x="979509" y="4650400"/>
            <a:ext cx="3096000" cy="1320323"/>
            <a:chOff x="910640" y="2769954"/>
            <a:chExt cx="1527408" cy="3302342"/>
          </a:xfrm>
          <a:solidFill>
            <a:schemeClr val="bg1">
              <a:alpha val="40000"/>
            </a:schemeClr>
          </a:solidFill>
        </p:grpSpPr>
        <p:sp>
          <p:nvSpPr>
            <p:cNvPr id="52" name="TextBox 51">
              <a:extLst>
                <a:ext uri="{FF2B5EF4-FFF2-40B4-BE49-F238E27FC236}">
                  <a16:creationId xmlns:a16="http://schemas.microsoft.com/office/drawing/2014/main" id="{CF3907B4-2048-6C79-FD9F-8BFA9320E60D}"/>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شش</a:t>
              </a:r>
              <a:endParaRPr lang="ko-KR" altLang="en-US" sz="1400" b="1" dirty="0">
                <a:solidFill>
                  <a:schemeClr val="tx1">
                    <a:lumMod val="75000"/>
                    <a:lumOff val="25000"/>
                  </a:schemeClr>
                </a:solidFill>
                <a:latin typeface="+mj-lt"/>
                <a:cs typeface="+mj-cs"/>
              </a:endParaRPr>
            </a:p>
          </p:txBody>
        </p:sp>
        <p:sp>
          <p:nvSpPr>
            <p:cNvPr id="53" name="TextBox 52">
              <a:extLst>
                <a:ext uri="{FF2B5EF4-FFF2-40B4-BE49-F238E27FC236}">
                  <a16:creationId xmlns:a16="http://schemas.microsoft.com/office/drawing/2014/main" id="{BDF8C5CD-BFB1-25D6-7DC3-78801A4F00B4}"/>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4" name="Group 53">
            <a:extLst>
              <a:ext uri="{FF2B5EF4-FFF2-40B4-BE49-F238E27FC236}">
                <a16:creationId xmlns:a16="http://schemas.microsoft.com/office/drawing/2014/main" id="{E9B8AB3F-DB73-14F7-D4C6-11A13015FBB8}"/>
              </a:ext>
            </a:extLst>
          </p:cNvPr>
          <p:cNvGrpSpPr/>
          <p:nvPr/>
        </p:nvGrpSpPr>
        <p:grpSpPr>
          <a:xfrm>
            <a:off x="8009614" y="1446427"/>
            <a:ext cx="3096000" cy="1320323"/>
            <a:chOff x="910640" y="2769954"/>
            <a:chExt cx="1527408" cy="3302342"/>
          </a:xfrm>
          <a:solidFill>
            <a:schemeClr val="bg1">
              <a:alpha val="40000"/>
            </a:schemeClr>
          </a:solidFill>
        </p:grpSpPr>
        <p:sp>
          <p:nvSpPr>
            <p:cNvPr id="55" name="TextBox 54">
              <a:extLst>
                <a:ext uri="{FF2B5EF4-FFF2-40B4-BE49-F238E27FC236}">
                  <a16:creationId xmlns:a16="http://schemas.microsoft.com/office/drawing/2014/main" id="{5EF4E84D-9E54-E0F1-D2B0-B260B6A7114C}"/>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یک</a:t>
              </a:r>
              <a:endParaRPr lang="ko-KR" altLang="en-US" sz="1400" b="1" dirty="0">
                <a:solidFill>
                  <a:schemeClr val="tx1">
                    <a:lumMod val="75000"/>
                    <a:lumOff val="25000"/>
                  </a:schemeClr>
                </a:solidFill>
                <a:latin typeface="+mj-lt"/>
                <a:cs typeface="+mj-cs"/>
              </a:endParaRPr>
            </a:p>
          </p:txBody>
        </p:sp>
        <p:sp>
          <p:nvSpPr>
            <p:cNvPr id="56" name="TextBox 55">
              <a:extLst>
                <a:ext uri="{FF2B5EF4-FFF2-40B4-BE49-F238E27FC236}">
                  <a16:creationId xmlns:a16="http://schemas.microsoft.com/office/drawing/2014/main" id="{069BE943-E797-84A5-D82E-2CFE7A0013AE}"/>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7" name="Group 56">
            <a:extLst>
              <a:ext uri="{FF2B5EF4-FFF2-40B4-BE49-F238E27FC236}">
                <a16:creationId xmlns:a16="http://schemas.microsoft.com/office/drawing/2014/main" id="{119F3080-79C3-E145-4411-F49FD961DB84}"/>
              </a:ext>
            </a:extLst>
          </p:cNvPr>
          <p:cNvGrpSpPr/>
          <p:nvPr/>
        </p:nvGrpSpPr>
        <p:grpSpPr>
          <a:xfrm>
            <a:off x="8877963" y="3048413"/>
            <a:ext cx="3096000" cy="1320323"/>
            <a:chOff x="910640" y="2769954"/>
            <a:chExt cx="1527408" cy="3302342"/>
          </a:xfrm>
          <a:solidFill>
            <a:schemeClr val="bg1">
              <a:alpha val="40000"/>
            </a:schemeClr>
          </a:solidFill>
        </p:grpSpPr>
        <p:sp>
          <p:nvSpPr>
            <p:cNvPr id="58" name="TextBox 57">
              <a:extLst>
                <a:ext uri="{FF2B5EF4-FFF2-40B4-BE49-F238E27FC236}">
                  <a16:creationId xmlns:a16="http://schemas.microsoft.com/office/drawing/2014/main" id="{6FB33573-3497-1227-B152-71A0296289B5}"/>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دو</a:t>
              </a:r>
              <a:endParaRPr lang="ko-KR" altLang="en-US" sz="1400" b="1" dirty="0">
                <a:solidFill>
                  <a:schemeClr val="tx1">
                    <a:lumMod val="75000"/>
                    <a:lumOff val="25000"/>
                  </a:schemeClr>
                </a:solidFill>
                <a:latin typeface="+mj-lt"/>
                <a:cs typeface="+mj-cs"/>
              </a:endParaRPr>
            </a:p>
          </p:txBody>
        </p:sp>
        <p:sp>
          <p:nvSpPr>
            <p:cNvPr id="59" name="TextBox 58">
              <a:extLst>
                <a:ext uri="{FF2B5EF4-FFF2-40B4-BE49-F238E27FC236}">
                  <a16:creationId xmlns:a16="http://schemas.microsoft.com/office/drawing/2014/main" id="{8B9FF9E1-F442-1A46-8B54-94DD42278B77}"/>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0" name="Group 59">
            <a:extLst>
              <a:ext uri="{FF2B5EF4-FFF2-40B4-BE49-F238E27FC236}">
                <a16:creationId xmlns:a16="http://schemas.microsoft.com/office/drawing/2014/main" id="{21F339CD-A103-4844-BC35-53FF05F8D938}"/>
              </a:ext>
            </a:extLst>
          </p:cNvPr>
          <p:cNvGrpSpPr/>
          <p:nvPr/>
        </p:nvGrpSpPr>
        <p:grpSpPr>
          <a:xfrm>
            <a:off x="8018758" y="4650400"/>
            <a:ext cx="3096000" cy="1320323"/>
            <a:chOff x="910640" y="2769954"/>
            <a:chExt cx="1527408" cy="3302342"/>
          </a:xfrm>
          <a:solidFill>
            <a:schemeClr val="bg1">
              <a:alpha val="40000"/>
            </a:schemeClr>
          </a:solidFill>
        </p:grpSpPr>
        <p:sp>
          <p:nvSpPr>
            <p:cNvPr id="61" name="TextBox 60">
              <a:extLst>
                <a:ext uri="{FF2B5EF4-FFF2-40B4-BE49-F238E27FC236}">
                  <a16:creationId xmlns:a16="http://schemas.microsoft.com/office/drawing/2014/main" id="{0E6C5DB2-732D-FE13-E427-3AF96E72A8D0}"/>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سه</a:t>
              </a:r>
              <a:endParaRPr lang="ko-KR" altLang="en-US" sz="1400" b="1" dirty="0">
                <a:solidFill>
                  <a:schemeClr val="tx1">
                    <a:lumMod val="75000"/>
                    <a:lumOff val="25000"/>
                  </a:schemeClr>
                </a:solidFill>
                <a:latin typeface="+mj-lt"/>
                <a:cs typeface="+mj-cs"/>
              </a:endParaRPr>
            </a:p>
          </p:txBody>
        </p:sp>
        <p:sp>
          <p:nvSpPr>
            <p:cNvPr id="62" name="TextBox 61">
              <a:extLst>
                <a:ext uri="{FF2B5EF4-FFF2-40B4-BE49-F238E27FC236}">
                  <a16:creationId xmlns:a16="http://schemas.microsoft.com/office/drawing/2014/main" id="{DA331C18-2DD9-0343-0CE2-CEAD2A519B30}"/>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spTree>
    <p:extLst>
      <p:ext uri="{BB962C8B-B14F-4D97-AF65-F5344CB8AC3E}">
        <p14:creationId xmlns:p14="http://schemas.microsoft.com/office/powerpoint/2010/main" val="268227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rtl="1"/>
            <a:r>
              <a:rPr lang="fa-IR" b="1" dirty="0" err="1">
                <a:cs typeface="+mn-cs"/>
              </a:rPr>
              <a:t>اینفوگرافیک</a:t>
            </a:r>
            <a:r>
              <a:rPr lang="fa-IR" b="1" dirty="0">
                <a:cs typeface="+mn-cs"/>
              </a:rPr>
              <a:t> پانزده</a:t>
            </a:r>
            <a:endParaRPr lang="en-US" b="1" dirty="0">
              <a:cs typeface="+mn-cs"/>
            </a:endParaRPr>
          </a:p>
        </p:txBody>
      </p:sp>
      <p:grpSp>
        <p:nvGrpSpPr>
          <p:cNvPr id="3" name="Group 2">
            <a:extLst>
              <a:ext uri="{FF2B5EF4-FFF2-40B4-BE49-F238E27FC236}">
                <a16:creationId xmlns:a16="http://schemas.microsoft.com/office/drawing/2014/main" id="{4D5412B9-346A-409A-905D-CA0B96A8B086}"/>
              </a:ext>
            </a:extLst>
          </p:cNvPr>
          <p:cNvGrpSpPr/>
          <p:nvPr/>
        </p:nvGrpSpPr>
        <p:grpSpPr>
          <a:xfrm>
            <a:off x="1302142" y="1538063"/>
            <a:ext cx="3321149" cy="3188980"/>
            <a:chOff x="792153" y="2276872"/>
            <a:chExt cx="2699727" cy="2592288"/>
          </a:xfrm>
        </p:grpSpPr>
        <p:sp>
          <p:nvSpPr>
            <p:cNvPr id="4" name="Block Arc 3">
              <a:extLst>
                <a:ext uri="{FF2B5EF4-FFF2-40B4-BE49-F238E27FC236}">
                  <a16:creationId xmlns:a16="http://schemas.microsoft.com/office/drawing/2014/main" id="{7238C7A1-9C3D-4421-AE41-6219B37A1F4B}"/>
                </a:ext>
              </a:extLst>
            </p:cNvPr>
            <p:cNvSpPr/>
            <p:nvPr/>
          </p:nvSpPr>
          <p:spPr>
            <a:xfrm>
              <a:off x="899592" y="2276872"/>
              <a:ext cx="2592288" cy="2592288"/>
            </a:xfrm>
            <a:prstGeom prst="blockArc">
              <a:avLst>
                <a:gd name="adj1" fmla="val 12214054"/>
                <a:gd name="adj2" fmla="val 9664598"/>
                <a:gd name="adj3" fmla="val 148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700" dirty="0">
                <a:solidFill>
                  <a:schemeClr val="tx1"/>
                </a:solidFill>
              </a:endParaRPr>
            </a:p>
          </p:txBody>
        </p:sp>
        <p:sp>
          <p:nvSpPr>
            <p:cNvPr id="5" name="TextBox 4">
              <a:extLst>
                <a:ext uri="{FF2B5EF4-FFF2-40B4-BE49-F238E27FC236}">
                  <a16:creationId xmlns:a16="http://schemas.microsoft.com/office/drawing/2014/main" id="{83253439-FE78-46D6-AC15-DD59A7E75700}"/>
                </a:ext>
              </a:extLst>
            </p:cNvPr>
            <p:cNvSpPr txBox="1"/>
            <p:nvPr/>
          </p:nvSpPr>
          <p:spPr>
            <a:xfrm>
              <a:off x="792153" y="3196230"/>
              <a:ext cx="585346" cy="625470"/>
            </a:xfrm>
            <a:prstGeom prst="rect">
              <a:avLst/>
            </a:prstGeom>
            <a:noFill/>
          </p:spPr>
          <p:txBody>
            <a:bodyPr wrap="square" rIns="0" rtlCol="0">
              <a:spAutoFit/>
            </a:bodyPr>
            <a:lstStyle/>
            <a:p>
              <a:pPr algn="ctr" rtl="1"/>
              <a:r>
                <a:rPr lang="en-US" altLang="ko-KR" sz="4400" b="1" dirty="0">
                  <a:solidFill>
                    <a:schemeClr val="accent1"/>
                  </a:solidFill>
                </a:rPr>
                <a:t>01</a:t>
              </a:r>
              <a:endParaRPr lang="ko-KR" altLang="en-US" sz="4400" b="1" dirty="0">
                <a:solidFill>
                  <a:schemeClr val="accent1"/>
                </a:solidFill>
              </a:endParaRPr>
            </a:p>
          </p:txBody>
        </p:sp>
      </p:grpSp>
      <p:grpSp>
        <p:nvGrpSpPr>
          <p:cNvPr id="6" name="그룹 6">
            <a:extLst>
              <a:ext uri="{FF2B5EF4-FFF2-40B4-BE49-F238E27FC236}">
                <a16:creationId xmlns:a16="http://schemas.microsoft.com/office/drawing/2014/main" id="{EB09C567-92AC-4D16-AD6A-534AB8461AA6}"/>
              </a:ext>
            </a:extLst>
          </p:cNvPr>
          <p:cNvGrpSpPr/>
          <p:nvPr/>
        </p:nvGrpSpPr>
        <p:grpSpPr>
          <a:xfrm>
            <a:off x="2030460" y="2875860"/>
            <a:ext cx="2007837" cy="1194149"/>
            <a:chOff x="2022221" y="3177605"/>
            <a:chExt cx="2007837" cy="1194149"/>
          </a:xfrm>
        </p:grpSpPr>
        <p:sp>
          <p:nvSpPr>
            <p:cNvPr id="7" name="TextBox 6">
              <a:extLst>
                <a:ext uri="{FF2B5EF4-FFF2-40B4-BE49-F238E27FC236}">
                  <a16:creationId xmlns:a16="http://schemas.microsoft.com/office/drawing/2014/main" id="{7EFC0ADA-51CC-4187-A608-8721DD1DA5D3}"/>
                </a:ext>
              </a:extLst>
            </p:cNvPr>
            <p:cNvSpPr txBox="1"/>
            <p:nvPr/>
          </p:nvSpPr>
          <p:spPr>
            <a:xfrm>
              <a:off x="2022222" y="3540757"/>
              <a:ext cx="2007836" cy="830997"/>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8" name="TextBox 7">
              <a:extLst>
                <a:ext uri="{FF2B5EF4-FFF2-40B4-BE49-F238E27FC236}">
                  <a16:creationId xmlns:a16="http://schemas.microsoft.com/office/drawing/2014/main" id="{FBE1A12B-050A-4B24-A4B3-1EFCCD409C5F}"/>
                </a:ext>
              </a:extLst>
            </p:cNvPr>
            <p:cNvSpPr txBox="1"/>
            <p:nvPr/>
          </p:nvSpPr>
          <p:spPr>
            <a:xfrm>
              <a:off x="2022221" y="3177605"/>
              <a:ext cx="2007836" cy="369332"/>
            </a:xfrm>
            <a:prstGeom prst="rect">
              <a:avLst/>
            </a:prstGeom>
            <a:noFill/>
          </p:spPr>
          <p:txBody>
            <a:bodyPr wrap="square" rtlCol="0">
              <a:spAutoFit/>
            </a:bodyPr>
            <a:lstStyle/>
            <a:p>
              <a:pPr algn="ctr" rtl="1"/>
              <a:r>
                <a:rPr lang="fa-IR" altLang="ko-KR" b="1" dirty="0">
                  <a:solidFill>
                    <a:schemeClr val="tx1">
                      <a:lumMod val="75000"/>
                      <a:lumOff val="25000"/>
                    </a:schemeClr>
                  </a:solidFill>
                </a:rPr>
                <a:t>عنوان یک</a:t>
              </a:r>
              <a:endParaRPr lang="ko-KR" altLang="en-US" b="1" dirty="0">
                <a:solidFill>
                  <a:schemeClr val="tx1">
                    <a:lumMod val="75000"/>
                    <a:lumOff val="25000"/>
                  </a:schemeClr>
                </a:solidFill>
              </a:endParaRPr>
            </a:p>
          </p:txBody>
        </p:sp>
      </p:grpSp>
      <p:grpSp>
        <p:nvGrpSpPr>
          <p:cNvPr id="9" name="Group 8">
            <a:extLst>
              <a:ext uri="{FF2B5EF4-FFF2-40B4-BE49-F238E27FC236}">
                <a16:creationId xmlns:a16="http://schemas.microsoft.com/office/drawing/2014/main" id="{18341720-D597-45D4-A701-556A94D33AE1}"/>
              </a:ext>
            </a:extLst>
          </p:cNvPr>
          <p:cNvGrpSpPr/>
          <p:nvPr/>
        </p:nvGrpSpPr>
        <p:grpSpPr>
          <a:xfrm>
            <a:off x="939115" y="5073589"/>
            <a:ext cx="10404389" cy="852271"/>
            <a:chOff x="611558" y="5414629"/>
            <a:chExt cx="7957378" cy="852270"/>
          </a:xfrm>
        </p:grpSpPr>
        <p:sp>
          <p:nvSpPr>
            <p:cNvPr id="10" name="TextBox 9">
              <a:extLst>
                <a:ext uri="{FF2B5EF4-FFF2-40B4-BE49-F238E27FC236}">
                  <a16:creationId xmlns:a16="http://schemas.microsoft.com/office/drawing/2014/main" id="{B62C3AF6-3301-4748-8924-982B2595C5D2}"/>
                </a:ext>
              </a:extLst>
            </p:cNvPr>
            <p:cNvSpPr txBox="1"/>
            <p:nvPr/>
          </p:nvSpPr>
          <p:spPr>
            <a:xfrm>
              <a:off x="611559" y="5805235"/>
              <a:ext cx="7957377" cy="461664"/>
            </a:xfrm>
            <a:prstGeom prst="rect">
              <a:avLst/>
            </a:prstGeom>
            <a:noFill/>
          </p:spPr>
          <p:txBody>
            <a:bodyPr wrap="square" rtlCol="0">
              <a:spAutoFit/>
            </a:bodyPr>
            <a:lstStyle/>
            <a:p>
              <a:pPr algn="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227B8C75-CA53-4832-984F-D378DF37950A}"/>
                </a:ext>
              </a:extLst>
            </p:cNvPr>
            <p:cNvSpPr txBox="1"/>
            <p:nvPr/>
          </p:nvSpPr>
          <p:spPr>
            <a:xfrm>
              <a:off x="611558" y="5414629"/>
              <a:ext cx="7957377" cy="369332"/>
            </a:xfrm>
            <a:prstGeom prst="rect">
              <a:avLst/>
            </a:prstGeom>
            <a:noFill/>
          </p:spPr>
          <p:txBody>
            <a:bodyPr wrap="square" rtlCol="0">
              <a:spAutoFit/>
            </a:bodyPr>
            <a:lstStyle/>
            <a:p>
              <a:pPr algn="r" rtl="1"/>
              <a:r>
                <a:rPr lang="fa-IR" altLang="ko-KR" b="1" dirty="0">
                  <a:solidFill>
                    <a:schemeClr val="tx1">
                      <a:lumMod val="75000"/>
                      <a:lumOff val="25000"/>
                    </a:schemeClr>
                  </a:solidFill>
                </a:rPr>
                <a:t>عنوان</a:t>
              </a:r>
              <a:endParaRPr lang="ko-KR" altLang="en-US" b="1" dirty="0">
                <a:solidFill>
                  <a:schemeClr val="tx1">
                    <a:lumMod val="75000"/>
                    <a:lumOff val="25000"/>
                  </a:schemeClr>
                </a:solidFill>
              </a:endParaRPr>
            </a:p>
          </p:txBody>
        </p:sp>
      </p:grpSp>
      <p:grpSp>
        <p:nvGrpSpPr>
          <p:cNvPr id="12" name="Group 11">
            <a:extLst>
              <a:ext uri="{FF2B5EF4-FFF2-40B4-BE49-F238E27FC236}">
                <a16:creationId xmlns:a16="http://schemas.microsoft.com/office/drawing/2014/main" id="{ECB3A6C8-6417-40F2-A470-6A118996050D}"/>
              </a:ext>
            </a:extLst>
          </p:cNvPr>
          <p:cNvGrpSpPr/>
          <p:nvPr/>
        </p:nvGrpSpPr>
        <p:grpSpPr>
          <a:xfrm>
            <a:off x="7553418" y="1538063"/>
            <a:ext cx="3321149" cy="3188980"/>
            <a:chOff x="792153" y="2276872"/>
            <a:chExt cx="2699727" cy="2592288"/>
          </a:xfrm>
        </p:grpSpPr>
        <p:sp>
          <p:nvSpPr>
            <p:cNvPr id="13" name="Block Arc 12">
              <a:extLst>
                <a:ext uri="{FF2B5EF4-FFF2-40B4-BE49-F238E27FC236}">
                  <a16:creationId xmlns:a16="http://schemas.microsoft.com/office/drawing/2014/main" id="{3291ED43-61F3-4693-A382-ED1B19558455}"/>
                </a:ext>
              </a:extLst>
            </p:cNvPr>
            <p:cNvSpPr/>
            <p:nvPr/>
          </p:nvSpPr>
          <p:spPr>
            <a:xfrm>
              <a:off x="899592" y="2276872"/>
              <a:ext cx="2592288" cy="2592288"/>
            </a:xfrm>
            <a:prstGeom prst="blockArc">
              <a:avLst>
                <a:gd name="adj1" fmla="val 12214054"/>
                <a:gd name="adj2" fmla="val 9664598"/>
                <a:gd name="adj3" fmla="val 148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700">
                <a:solidFill>
                  <a:schemeClr val="tx1"/>
                </a:solidFill>
              </a:endParaRPr>
            </a:p>
          </p:txBody>
        </p:sp>
        <p:sp>
          <p:nvSpPr>
            <p:cNvPr id="14" name="TextBox 13">
              <a:extLst>
                <a:ext uri="{FF2B5EF4-FFF2-40B4-BE49-F238E27FC236}">
                  <a16:creationId xmlns:a16="http://schemas.microsoft.com/office/drawing/2014/main" id="{81880703-C891-4E1E-B526-AAD208C64DF6}"/>
                </a:ext>
              </a:extLst>
            </p:cNvPr>
            <p:cNvSpPr txBox="1"/>
            <p:nvPr/>
          </p:nvSpPr>
          <p:spPr>
            <a:xfrm>
              <a:off x="792153" y="3196230"/>
              <a:ext cx="585346" cy="625470"/>
            </a:xfrm>
            <a:prstGeom prst="rect">
              <a:avLst/>
            </a:prstGeom>
            <a:noFill/>
          </p:spPr>
          <p:txBody>
            <a:bodyPr wrap="square" rIns="0" rtlCol="0">
              <a:spAutoFit/>
            </a:bodyPr>
            <a:lstStyle/>
            <a:p>
              <a:pPr algn="ctr" rtl="1"/>
              <a:r>
                <a:rPr lang="en-US" altLang="ko-KR" sz="4400" b="1" dirty="0">
                  <a:solidFill>
                    <a:schemeClr val="accent4"/>
                  </a:solidFill>
                </a:rPr>
                <a:t>02</a:t>
              </a:r>
              <a:endParaRPr lang="ko-KR" altLang="en-US" sz="4400" b="1" dirty="0">
                <a:solidFill>
                  <a:schemeClr val="accent4"/>
                </a:solidFill>
              </a:endParaRPr>
            </a:p>
          </p:txBody>
        </p:sp>
      </p:grpSp>
      <p:grpSp>
        <p:nvGrpSpPr>
          <p:cNvPr id="15" name="그룹 7">
            <a:extLst>
              <a:ext uri="{FF2B5EF4-FFF2-40B4-BE49-F238E27FC236}">
                <a16:creationId xmlns:a16="http://schemas.microsoft.com/office/drawing/2014/main" id="{338795AE-5C9A-4412-9CC1-6091A345A598}"/>
              </a:ext>
            </a:extLst>
          </p:cNvPr>
          <p:cNvGrpSpPr/>
          <p:nvPr/>
        </p:nvGrpSpPr>
        <p:grpSpPr>
          <a:xfrm>
            <a:off x="8339403" y="2857566"/>
            <a:ext cx="1940023" cy="1212436"/>
            <a:chOff x="8273497" y="3159317"/>
            <a:chExt cx="1940023" cy="1212438"/>
          </a:xfrm>
        </p:grpSpPr>
        <p:sp>
          <p:nvSpPr>
            <p:cNvPr id="16" name="TextBox 15">
              <a:extLst>
                <a:ext uri="{FF2B5EF4-FFF2-40B4-BE49-F238E27FC236}">
                  <a16:creationId xmlns:a16="http://schemas.microsoft.com/office/drawing/2014/main" id="{BD1E22CA-74D1-4F99-9FB2-F92BA2273E7A}"/>
                </a:ext>
              </a:extLst>
            </p:cNvPr>
            <p:cNvSpPr txBox="1"/>
            <p:nvPr/>
          </p:nvSpPr>
          <p:spPr>
            <a:xfrm>
              <a:off x="8273498" y="3540757"/>
              <a:ext cx="1940022" cy="830998"/>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endParaRPr lang="fa-IR" altLang="ko-KR" sz="1200" dirty="0">
                <a:solidFill>
                  <a:schemeClr val="tx1">
                    <a:lumMod val="75000"/>
                    <a:lumOff val="25000"/>
                  </a:schemeClr>
                </a:solidFill>
              </a:endParaRPr>
            </a:p>
          </p:txBody>
        </p:sp>
        <p:sp>
          <p:nvSpPr>
            <p:cNvPr id="17" name="TextBox 16">
              <a:extLst>
                <a:ext uri="{FF2B5EF4-FFF2-40B4-BE49-F238E27FC236}">
                  <a16:creationId xmlns:a16="http://schemas.microsoft.com/office/drawing/2014/main" id="{408B5BE6-C47E-4F18-87A7-E1210F4B21DD}"/>
                </a:ext>
              </a:extLst>
            </p:cNvPr>
            <p:cNvSpPr txBox="1"/>
            <p:nvPr/>
          </p:nvSpPr>
          <p:spPr>
            <a:xfrm>
              <a:off x="8273497" y="3159317"/>
              <a:ext cx="1940022" cy="369333"/>
            </a:xfrm>
            <a:prstGeom prst="rect">
              <a:avLst/>
            </a:prstGeom>
            <a:noFill/>
          </p:spPr>
          <p:txBody>
            <a:bodyPr wrap="square" rtlCol="0">
              <a:spAutoFit/>
            </a:bodyPr>
            <a:lstStyle/>
            <a:p>
              <a:pPr algn="ctr" rtl="1"/>
              <a:r>
                <a:rPr lang="fa-IR" altLang="ko-KR" b="1" dirty="0">
                  <a:solidFill>
                    <a:schemeClr val="tx1">
                      <a:lumMod val="75000"/>
                      <a:lumOff val="25000"/>
                    </a:schemeClr>
                  </a:solidFill>
                </a:rPr>
                <a:t>عنوان دو</a:t>
              </a:r>
              <a:endParaRPr lang="ko-KR" altLang="en-US" b="1" dirty="0">
                <a:solidFill>
                  <a:schemeClr val="tx1">
                    <a:lumMod val="75000"/>
                    <a:lumOff val="25000"/>
                  </a:schemeClr>
                </a:solidFill>
              </a:endParaRPr>
            </a:p>
          </p:txBody>
        </p:sp>
      </p:grpSp>
      <p:sp>
        <p:nvSpPr>
          <p:cNvPr id="18" name="Left-Right Arrow 24">
            <a:extLst>
              <a:ext uri="{FF2B5EF4-FFF2-40B4-BE49-F238E27FC236}">
                <a16:creationId xmlns:a16="http://schemas.microsoft.com/office/drawing/2014/main" id="{EA3A4D3A-DFB2-4404-8BFC-F67BD312BD08}"/>
              </a:ext>
            </a:extLst>
          </p:cNvPr>
          <p:cNvSpPr/>
          <p:nvPr/>
        </p:nvSpPr>
        <p:spPr>
          <a:xfrm>
            <a:off x="5084518" y="2463639"/>
            <a:ext cx="2007671" cy="1337828"/>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2700"/>
          </a:p>
        </p:txBody>
      </p:sp>
      <p:sp>
        <p:nvSpPr>
          <p:cNvPr id="19" name="Rectangle 9">
            <a:extLst>
              <a:ext uri="{FF2B5EF4-FFF2-40B4-BE49-F238E27FC236}">
                <a16:creationId xmlns:a16="http://schemas.microsoft.com/office/drawing/2014/main" id="{AB1DBFE3-9CAA-4D3D-8095-F4F34ABCD905}"/>
              </a:ext>
            </a:extLst>
          </p:cNvPr>
          <p:cNvSpPr/>
          <p:nvPr/>
        </p:nvSpPr>
        <p:spPr>
          <a:xfrm>
            <a:off x="2809175" y="2418205"/>
            <a:ext cx="439251" cy="41117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
        <p:nvSpPr>
          <p:cNvPr id="20" name="Rounded Rectangle 5">
            <a:extLst>
              <a:ext uri="{FF2B5EF4-FFF2-40B4-BE49-F238E27FC236}">
                <a16:creationId xmlns:a16="http://schemas.microsoft.com/office/drawing/2014/main" id="{9809E4A9-6441-4582-9258-C23144831CCB}"/>
              </a:ext>
            </a:extLst>
          </p:cNvPr>
          <p:cNvSpPr/>
          <p:nvPr/>
        </p:nvSpPr>
        <p:spPr>
          <a:xfrm flipH="1">
            <a:off x="9018975" y="2418205"/>
            <a:ext cx="522203" cy="430787"/>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rtl="1"/>
            <a:endParaRPr lang="ko-KR" altLang="en-US" dirty="0"/>
          </a:p>
        </p:txBody>
      </p:sp>
    </p:spTree>
    <p:extLst>
      <p:ext uri="{BB962C8B-B14F-4D97-AF65-F5344CB8AC3E}">
        <p14:creationId xmlns:p14="http://schemas.microsoft.com/office/powerpoint/2010/main" val="400527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30" y="34711"/>
            <a:ext cx="11573197" cy="724247"/>
          </a:xfrm>
        </p:spPr>
        <p:txBody>
          <a:bodyPr/>
          <a:lstStyle/>
          <a:p>
            <a:r>
              <a:rPr lang="fa-IR" b="1" dirty="0" err="1">
                <a:cs typeface="+mn-cs"/>
              </a:rPr>
              <a:t>اینفوگرافیک</a:t>
            </a:r>
            <a:r>
              <a:rPr lang="fa-IR" b="1" dirty="0">
                <a:cs typeface="+mn-cs"/>
              </a:rPr>
              <a:t> شانزده</a:t>
            </a:r>
            <a:endParaRPr lang="en-US" b="1" dirty="0">
              <a:cs typeface="+mn-cs"/>
            </a:endParaRPr>
          </a:p>
        </p:txBody>
      </p:sp>
      <p:sp>
        <p:nvSpPr>
          <p:cNvPr id="3" name="Oval 2">
            <a:extLst>
              <a:ext uri="{FF2B5EF4-FFF2-40B4-BE49-F238E27FC236}">
                <a16:creationId xmlns:a16="http://schemas.microsoft.com/office/drawing/2014/main" id="{62C7C143-3766-4034-A545-0DB040B5E674}"/>
              </a:ext>
            </a:extLst>
          </p:cNvPr>
          <p:cNvSpPr/>
          <p:nvPr/>
        </p:nvSpPr>
        <p:spPr>
          <a:xfrm>
            <a:off x="5239555" y="2664223"/>
            <a:ext cx="1695716" cy="1695717"/>
          </a:xfrm>
          <a:prstGeom prst="ellipse">
            <a:avLst/>
          </a:prstGeom>
          <a:gradFill>
            <a:gsLst>
              <a:gs pos="0">
                <a:schemeClr val="bg1"/>
              </a:gs>
              <a:gs pos="100000">
                <a:schemeClr val="bg1">
                  <a:lumMod val="89000"/>
                </a:schemeClr>
              </a:gs>
            </a:gsLst>
            <a:lin ang="16800000" scaled="0"/>
          </a:gradFill>
          <a:ln w="19050">
            <a:gradFill>
              <a:gsLst>
                <a:gs pos="0">
                  <a:schemeClr val="bg1"/>
                </a:gs>
                <a:gs pos="50000">
                  <a:schemeClr val="bg1">
                    <a:alpha val="65000"/>
                  </a:schemeClr>
                </a:gs>
                <a:gs pos="100000">
                  <a:schemeClr val="bg1">
                    <a:alpha val="0"/>
                  </a:schemeClr>
                </a:gs>
              </a:gsLst>
              <a:lin ang="7200000" scaled="0"/>
            </a:gradFill>
          </a:ln>
          <a:effectLst>
            <a:outerShdw blurRad="25400" dist="127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4" name="Group 3">
            <a:extLst>
              <a:ext uri="{FF2B5EF4-FFF2-40B4-BE49-F238E27FC236}">
                <a16:creationId xmlns:a16="http://schemas.microsoft.com/office/drawing/2014/main" id="{3A98B36C-A944-481A-B3E2-F9AC9EE92D34}"/>
              </a:ext>
            </a:extLst>
          </p:cNvPr>
          <p:cNvGrpSpPr/>
          <p:nvPr/>
        </p:nvGrpSpPr>
        <p:grpSpPr>
          <a:xfrm>
            <a:off x="4718221" y="2086813"/>
            <a:ext cx="1369195" cy="1279809"/>
            <a:chOff x="2827731" y="1829193"/>
            <a:chExt cx="1744272" cy="1630399"/>
          </a:xfrm>
        </p:grpSpPr>
        <p:sp>
          <p:nvSpPr>
            <p:cNvPr id="5" name="Rectangle 15">
              <a:extLst>
                <a:ext uri="{FF2B5EF4-FFF2-40B4-BE49-F238E27FC236}">
                  <a16:creationId xmlns:a16="http://schemas.microsoft.com/office/drawing/2014/main" id="{E56AAC49-F91C-4814-B5BC-43EF90BB1ADC}"/>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Rectangle 15">
              <a:extLst>
                <a:ext uri="{FF2B5EF4-FFF2-40B4-BE49-F238E27FC236}">
                  <a16:creationId xmlns:a16="http://schemas.microsoft.com/office/drawing/2014/main" id="{D593D531-7CAE-465B-891E-B66FDE3611B8}"/>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id="{CEBA6DC1-F4BC-456E-A9AB-4AD43EF031C0}"/>
              </a:ext>
            </a:extLst>
          </p:cNvPr>
          <p:cNvGrpSpPr/>
          <p:nvPr/>
        </p:nvGrpSpPr>
        <p:grpSpPr>
          <a:xfrm>
            <a:off x="4671064" y="3508795"/>
            <a:ext cx="1279809" cy="1369195"/>
            <a:chOff x="4671062" y="3895890"/>
            <a:chExt cx="1279809" cy="1369195"/>
          </a:xfrm>
        </p:grpSpPr>
        <p:sp>
          <p:nvSpPr>
            <p:cNvPr id="8" name="Rectangle 15">
              <a:extLst>
                <a:ext uri="{FF2B5EF4-FFF2-40B4-BE49-F238E27FC236}">
                  <a16:creationId xmlns:a16="http://schemas.microsoft.com/office/drawing/2014/main" id="{412CE0F2-90F4-4C0E-973C-FA2A81B9E604}"/>
                </a:ext>
              </a:extLst>
            </p:cNvPr>
            <p:cNvSpPr/>
            <p:nvPr/>
          </p:nvSpPr>
          <p:spPr>
            <a:xfrm rot="10800000">
              <a:off x="4671062" y="3895890"/>
              <a:ext cx="729682" cy="70429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 name="Rectangle 15">
              <a:extLst>
                <a:ext uri="{FF2B5EF4-FFF2-40B4-BE49-F238E27FC236}">
                  <a16:creationId xmlns:a16="http://schemas.microsoft.com/office/drawing/2014/main" id="{137E8BCC-288D-4709-A17C-F0FF834E303F}"/>
                </a:ext>
              </a:extLst>
            </p:cNvPr>
            <p:cNvSpPr/>
            <p:nvPr/>
          </p:nvSpPr>
          <p:spPr>
            <a:xfrm rot="8033242">
              <a:off x="5233885" y="4548099"/>
              <a:ext cx="729683" cy="70428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0" name="Group 9">
            <a:extLst>
              <a:ext uri="{FF2B5EF4-FFF2-40B4-BE49-F238E27FC236}">
                <a16:creationId xmlns:a16="http://schemas.microsoft.com/office/drawing/2014/main" id="{4A87819F-1D62-4B7E-8061-53696D12A6B0}"/>
              </a:ext>
            </a:extLst>
          </p:cNvPr>
          <p:cNvGrpSpPr/>
          <p:nvPr/>
        </p:nvGrpSpPr>
        <p:grpSpPr>
          <a:xfrm rot="10800000">
            <a:off x="6092301" y="3665641"/>
            <a:ext cx="1369195" cy="1279809"/>
            <a:chOff x="2827731" y="1829193"/>
            <a:chExt cx="1744272" cy="1630399"/>
          </a:xfrm>
        </p:grpSpPr>
        <p:sp>
          <p:nvSpPr>
            <p:cNvPr id="11" name="Rectangle 15">
              <a:extLst>
                <a:ext uri="{FF2B5EF4-FFF2-40B4-BE49-F238E27FC236}">
                  <a16:creationId xmlns:a16="http://schemas.microsoft.com/office/drawing/2014/main" id="{5393D105-633D-4248-B115-D4AF69335AC9}"/>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ectangle 15">
              <a:extLst>
                <a:ext uri="{FF2B5EF4-FFF2-40B4-BE49-F238E27FC236}">
                  <a16:creationId xmlns:a16="http://schemas.microsoft.com/office/drawing/2014/main" id="{FBFF32AB-A634-4793-90AB-C205CE2A6D8E}"/>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13" name="Group 12">
            <a:extLst>
              <a:ext uri="{FF2B5EF4-FFF2-40B4-BE49-F238E27FC236}">
                <a16:creationId xmlns:a16="http://schemas.microsoft.com/office/drawing/2014/main" id="{9335E7C9-AD55-4722-86F9-360D3F95AA07}"/>
              </a:ext>
            </a:extLst>
          </p:cNvPr>
          <p:cNvGrpSpPr/>
          <p:nvPr/>
        </p:nvGrpSpPr>
        <p:grpSpPr>
          <a:xfrm rot="5400000">
            <a:off x="6194099" y="2184293"/>
            <a:ext cx="1369196" cy="1279809"/>
            <a:chOff x="2827731" y="1829193"/>
            <a:chExt cx="1744272" cy="1630399"/>
          </a:xfrm>
        </p:grpSpPr>
        <p:sp>
          <p:nvSpPr>
            <p:cNvPr id="14" name="Rectangle 15">
              <a:extLst>
                <a:ext uri="{FF2B5EF4-FFF2-40B4-BE49-F238E27FC236}">
                  <a16:creationId xmlns:a16="http://schemas.microsoft.com/office/drawing/2014/main" id="{3074947A-1A20-4E42-8F89-3F033A2CB960}"/>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Rectangle 15">
              <a:extLst>
                <a:ext uri="{FF2B5EF4-FFF2-40B4-BE49-F238E27FC236}">
                  <a16:creationId xmlns:a16="http://schemas.microsoft.com/office/drawing/2014/main" id="{36567BFF-29A4-4A84-934B-E2132BD204E4}"/>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6" name="Oval 15">
            <a:extLst>
              <a:ext uri="{FF2B5EF4-FFF2-40B4-BE49-F238E27FC236}">
                <a16:creationId xmlns:a16="http://schemas.microsoft.com/office/drawing/2014/main" id="{5B025615-48A6-499E-BC46-43B25E6C5644}"/>
              </a:ext>
            </a:extLst>
          </p:cNvPr>
          <p:cNvSpPr/>
          <p:nvPr/>
        </p:nvSpPr>
        <p:spPr>
          <a:xfrm>
            <a:off x="5735269" y="1471244"/>
            <a:ext cx="563019" cy="5630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D4BCAF3D-B79A-485E-8F63-EC488ED4D8AE}"/>
              </a:ext>
            </a:extLst>
          </p:cNvPr>
          <p:cNvSpPr/>
          <p:nvPr/>
        </p:nvSpPr>
        <p:spPr>
          <a:xfrm>
            <a:off x="4503720" y="2016055"/>
            <a:ext cx="563019" cy="5630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AF874D9F-544D-4252-8BE0-C44C41408B91}"/>
              </a:ext>
            </a:extLst>
          </p:cNvPr>
          <p:cNvSpPr/>
          <p:nvPr/>
        </p:nvSpPr>
        <p:spPr>
          <a:xfrm>
            <a:off x="4012977" y="3297920"/>
            <a:ext cx="563019" cy="5630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73EC096F-EB90-4F41-B6E2-AB68FF8F60A0}"/>
              </a:ext>
            </a:extLst>
          </p:cNvPr>
          <p:cNvSpPr/>
          <p:nvPr/>
        </p:nvSpPr>
        <p:spPr>
          <a:xfrm>
            <a:off x="4615744" y="4533145"/>
            <a:ext cx="563019" cy="56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37685A21-EC07-48DC-8350-EBBA75296BD8}"/>
              </a:ext>
            </a:extLst>
          </p:cNvPr>
          <p:cNvSpPr/>
          <p:nvPr/>
        </p:nvSpPr>
        <p:spPr>
          <a:xfrm>
            <a:off x="5881425" y="5002927"/>
            <a:ext cx="563019" cy="5630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Oval 20">
            <a:extLst>
              <a:ext uri="{FF2B5EF4-FFF2-40B4-BE49-F238E27FC236}">
                <a16:creationId xmlns:a16="http://schemas.microsoft.com/office/drawing/2014/main" id="{77BCD338-4D93-483D-83E1-AC7C1D046D99}"/>
              </a:ext>
            </a:extLst>
          </p:cNvPr>
          <p:cNvSpPr/>
          <p:nvPr/>
        </p:nvSpPr>
        <p:spPr>
          <a:xfrm>
            <a:off x="7113716" y="4457195"/>
            <a:ext cx="563019" cy="5630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Oval 21">
            <a:extLst>
              <a:ext uri="{FF2B5EF4-FFF2-40B4-BE49-F238E27FC236}">
                <a16:creationId xmlns:a16="http://schemas.microsoft.com/office/drawing/2014/main" id="{2EE33006-C265-452B-A541-7B79E33998CE}"/>
              </a:ext>
            </a:extLst>
          </p:cNvPr>
          <p:cNvSpPr/>
          <p:nvPr/>
        </p:nvSpPr>
        <p:spPr>
          <a:xfrm>
            <a:off x="7616007" y="3156651"/>
            <a:ext cx="563019" cy="5630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Oval 22">
            <a:extLst>
              <a:ext uri="{FF2B5EF4-FFF2-40B4-BE49-F238E27FC236}">
                <a16:creationId xmlns:a16="http://schemas.microsoft.com/office/drawing/2014/main" id="{2077AA59-BFA0-4B46-9BBE-CE51682F21D7}"/>
              </a:ext>
            </a:extLst>
          </p:cNvPr>
          <p:cNvSpPr/>
          <p:nvPr/>
        </p:nvSpPr>
        <p:spPr>
          <a:xfrm>
            <a:off x="7014769" y="1915489"/>
            <a:ext cx="563019" cy="5630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8" name="Group 47">
            <a:extLst>
              <a:ext uri="{FF2B5EF4-FFF2-40B4-BE49-F238E27FC236}">
                <a16:creationId xmlns:a16="http://schemas.microsoft.com/office/drawing/2014/main" id="{F7111AE5-E89A-4040-9E50-4A42B61D7925}"/>
              </a:ext>
            </a:extLst>
          </p:cNvPr>
          <p:cNvGrpSpPr/>
          <p:nvPr/>
        </p:nvGrpSpPr>
        <p:grpSpPr>
          <a:xfrm>
            <a:off x="5374405" y="3433295"/>
            <a:ext cx="1435899" cy="472680"/>
            <a:chOff x="4965551" y="1783849"/>
            <a:chExt cx="1780587" cy="472680"/>
          </a:xfrm>
        </p:grpSpPr>
        <p:sp>
          <p:nvSpPr>
            <p:cNvPr id="49" name="TextBox 48">
              <a:extLst>
                <a:ext uri="{FF2B5EF4-FFF2-40B4-BE49-F238E27FC236}">
                  <a16:creationId xmlns:a16="http://schemas.microsoft.com/office/drawing/2014/main" id="{80273726-A71E-4C7B-BB31-BB476352B7F9}"/>
                </a:ext>
              </a:extLst>
            </p:cNvPr>
            <p:cNvSpPr txBox="1"/>
            <p:nvPr/>
          </p:nvSpPr>
          <p:spPr>
            <a:xfrm>
              <a:off x="4965551" y="1979530"/>
              <a:ext cx="1780587" cy="276999"/>
            </a:xfrm>
            <a:prstGeom prst="rect">
              <a:avLst/>
            </a:prstGeom>
            <a:noFill/>
          </p:spPr>
          <p:txBody>
            <a:bodyPr wrap="square" rtlCol="0">
              <a:spAutoFit/>
            </a:bodyPr>
            <a:lstStyle/>
            <a:p>
              <a:pPr algn="ctr" rtl="1"/>
              <a:r>
                <a:rPr lang="fa-IR" altLang="ko-KR" sz="1200" dirty="0">
                  <a:solidFill>
                    <a:schemeClr val="tx1">
                      <a:lumMod val="75000"/>
                      <a:lumOff val="25000"/>
                    </a:schemeClr>
                  </a:solidFill>
                </a:rPr>
                <a:t>توضیحات</a:t>
              </a:r>
              <a:endParaRPr lang="ko-KR" altLang="en-US" sz="1200" dirty="0">
                <a:solidFill>
                  <a:schemeClr val="tx1">
                    <a:lumMod val="75000"/>
                    <a:lumOff val="25000"/>
                  </a:schemeClr>
                </a:solidFill>
              </a:endParaRPr>
            </a:p>
          </p:txBody>
        </p:sp>
        <p:sp>
          <p:nvSpPr>
            <p:cNvPr id="50" name="TextBox 49">
              <a:extLst>
                <a:ext uri="{FF2B5EF4-FFF2-40B4-BE49-F238E27FC236}">
                  <a16:creationId xmlns:a16="http://schemas.microsoft.com/office/drawing/2014/main" id="{B35C25C7-4C80-462A-ABE5-AD453018FA4D}"/>
                </a:ext>
              </a:extLst>
            </p:cNvPr>
            <p:cNvSpPr txBox="1"/>
            <p:nvPr/>
          </p:nvSpPr>
          <p:spPr>
            <a:xfrm>
              <a:off x="4965551" y="1783849"/>
              <a:ext cx="1780587" cy="276999"/>
            </a:xfrm>
            <a:prstGeom prst="rect">
              <a:avLst/>
            </a:prstGeom>
            <a:noFill/>
          </p:spPr>
          <p:txBody>
            <a:bodyPr wrap="square" rtlCol="0">
              <a:spAutoFit/>
            </a:bodyPr>
            <a:lstStyle/>
            <a:p>
              <a:pPr algn="ctr" rtl="1"/>
              <a:r>
                <a:rPr lang="fa-IR" altLang="ko-KR" sz="1200" b="1" dirty="0">
                  <a:solidFill>
                    <a:schemeClr val="tx1">
                      <a:lumMod val="75000"/>
                      <a:lumOff val="25000"/>
                    </a:schemeClr>
                  </a:solidFill>
                </a:rPr>
                <a:t>عنوان</a:t>
              </a:r>
              <a:endParaRPr lang="ko-KR" altLang="en-US" sz="1200" b="1" dirty="0">
                <a:solidFill>
                  <a:schemeClr val="tx1">
                    <a:lumMod val="75000"/>
                    <a:lumOff val="25000"/>
                  </a:schemeClr>
                </a:solidFill>
              </a:endParaRPr>
            </a:p>
          </p:txBody>
        </p:sp>
      </p:grpSp>
      <p:sp>
        <p:nvSpPr>
          <p:cNvPr id="51" name="Rectangle 16">
            <a:extLst>
              <a:ext uri="{FF2B5EF4-FFF2-40B4-BE49-F238E27FC236}">
                <a16:creationId xmlns:a16="http://schemas.microsoft.com/office/drawing/2014/main" id="{87A54CA2-6872-4A1E-B26C-8BF32D304186}"/>
              </a:ext>
            </a:extLst>
          </p:cNvPr>
          <p:cNvSpPr/>
          <p:nvPr/>
        </p:nvSpPr>
        <p:spPr>
          <a:xfrm>
            <a:off x="5816105" y="2965496"/>
            <a:ext cx="578676" cy="380315"/>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2" name="Parallelogram 30">
            <a:extLst>
              <a:ext uri="{FF2B5EF4-FFF2-40B4-BE49-F238E27FC236}">
                <a16:creationId xmlns:a16="http://schemas.microsoft.com/office/drawing/2014/main" id="{83C772B8-B3CF-49FD-9FB2-17C6B1FD5EC1}"/>
              </a:ext>
            </a:extLst>
          </p:cNvPr>
          <p:cNvSpPr/>
          <p:nvPr/>
        </p:nvSpPr>
        <p:spPr>
          <a:xfrm flipH="1">
            <a:off x="4752602" y="4696595"/>
            <a:ext cx="273823" cy="274499"/>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3" name="Isosceles Triangle 8">
            <a:extLst>
              <a:ext uri="{FF2B5EF4-FFF2-40B4-BE49-F238E27FC236}">
                <a16:creationId xmlns:a16="http://schemas.microsoft.com/office/drawing/2014/main" id="{D52AE2E4-FBD9-44FE-8D73-2B390882AFFD}"/>
              </a:ext>
            </a:extLst>
          </p:cNvPr>
          <p:cNvSpPr/>
          <p:nvPr/>
        </p:nvSpPr>
        <p:spPr>
          <a:xfrm rot="16200000">
            <a:off x="7771943" y="3281179"/>
            <a:ext cx="265227" cy="316221"/>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4" name="Oval 7">
            <a:extLst>
              <a:ext uri="{FF2B5EF4-FFF2-40B4-BE49-F238E27FC236}">
                <a16:creationId xmlns:a16="http://schemas.microsoft.com/office/drawing/2014/main" id="{71DE84AF-5570-40E6-8A77-00DC076441E8}"/>
              </a:ext>
            </a:extLst>
          </p:cNvPr>
          <p:cNvSpPr/>
          <p:nvPr/>
        </p:nvSpPr>
        <p:spPr>
          <a:xfrm>
            <a:off x="7262728" y="4600189"/>
            <a:ext cx="281291" cy="281291"/>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5" name="Round Same Side Corner Rectangle 11">
            <a:extLst>
              <a:ext uri="{FF2B5EF4-FFF2-40B4-BE49-F238E27FC236}">
                <a16:creationId xmlns:a16="http://schemas.microsoft.com/office/drawing/2014/main" id="{86A94EEA-E5EE-4ED2-BF9E-0E3D60C76A25}"/>
              </a:ext>
            </a:extLst>
          </p:cNvPr>
          <p:cNvSpPr>
            <a:spLocks noChangeAspect="1"/>
          </p:cNvSpPr>
          <p:nvPr/>
        </p:nvSpPr>
        <p:spPr>
          <a:xfrm rot="9900000">
            <a:off x="4658759" y="2177090"/>
            <a:ext cx="308325" cy="261863"/>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6" name="Rounded Rectangle 27">
            <a:extLst>
              <a:ext uri="{FF2B5EF4-FFF2-40B4-BE49-F238E27FC236}">
                <a16:creationId xmlns:a16="http://schemas.microsoft.com/office/drawing/2014/main" id="{024D0415-ECB4-4C3B-B818-65AC154AB779}"/>
              </a:ext>
            </a:extLst>
          </p:cNvPr>
          <p:cNvSpPr/>
          <p:nvPr/>
        </p:nvSpPr>
        <p:spPr>
          <a:xfrm>
            <a:off x="5887135" y="1627793"/>
            <a:ext cx="269704" cy="20716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Donut 24">
            <a:extLst>
              <a:ext uri="{FF2B5EF4-FFF2-40B4-BE49-F238E27FC236}">
                <a16:creationId xmlns:a16="http://schemas.microsoft.com/office/drawing/2014/main" id="{A8E096E8-2167-4360-9BBD-132182A081CD}"/>
              </a:ext>
            </a:extLst>
          </p:cNvPr>
          <p:cNvSpPr/>
          <p:nvPr/>
        </p:nvSpPr>
        <p:spPr>
          <a:xfrm>
            <a:off x="6015037" y="5126481"/>
            <a:ext cx="307715" cy="31022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58" name="Oval 21">
            <a:extLst>
              <a:ext uri="{FF2B5EF4-FFF2-40B4-BE49-F238E27FC236}">
                <a16:creationId xmlns:a16="http://schemas.microsoft.com/office/drawing/2014/main" id="{6697208F-4985-4EA7-B381-C30F499DC9D7}"/>
              </a:ext>
            </a:extLst>
          </p:cNvPr>
          <p:cNvSpPr>
            <a:spLocks noChangeAspect="1"/>
          </p:cNvSpPr>
          <p:nvPr/>
        </p:nvSpPr>
        <p:spPr>
          <a:xfrm>
            <a:off x="4136206" y="3433297"/>
            <a:ext cx="297351" cy="29983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9" name="Rounded Rectangle 7">
            <a:extLst>
              <a:ext uri="{FF2B5EF4-FFF2-40B4-BE49-F238E27FC236}">
                <a16:creationId xmlns:a16="http://schemas.microsoft.com/office/drawing/2014/main" id="{51F9FF61-4FC6-40C6-86AC-A6C1FBAAFC9A}"/>
              </a:ext>
            </a:extLst>
          </p:cNvPr>
          <p:cNvSpPr>
            <a:spLocks noChangeAspect="1"/>
          </p:cNvSpPr>
          <p:nvPr/>
        </p:nvSpPr>
        <p:spPr>
          <a:xfrm>
            <a:off x="7171771" y="2047910"/>
            <a:ext cx="288000" cy="24854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60" name="Group 59">
            <a:extLst>
              <a:ext uri="{FF2B5EF4-FFF2-40B4-BE49-F238E27FC236}">
                <a16:creationId xmlns:a16="http://schemas.microsoft.com/office/drawing/2014/main" id="{FE518B79-16D9-5B96-2D0C-8BF2201C051A}"/>
              </a:ext>
            </a:extLst>
          </p:cNvPr>
          <p:cNvGrpSpPr/>
          <p:nvPr/>
        </p:nvGrpSpPr>
        <p:grpSpPr>
          <a:xfrm>
            <a:off x="4065164" y="820585"/>
            <a:ext cx="3914632" cy="590939"/>
            <a:chOff x="8375612" y="2136915"/>
            <a:chExt cx="3032271" cy="590939"/>
          </a:xfrm>
        </p:grpSpPr>
        <p:sp>
          <p:nvSpPr>
            <p:cNvPr id="61" name="TextBox 60">
              <a:extLst>
                <a:ext uri="{FF2B5EF4-FFF2-40B4-BE49-F238E27FC236}">
                  <a16:creationId xmlns:a16="http://schemas.microsoft.com/office/drawing/2014/main" id="{19A8CF75-70FF-5D9B-AAEE-1C1E92004182}"/>
                </a:ext>
              </a:extLst>
            </p:cNvPr>
            <p:cNvSpPr txBox="1"/>
            <p:nvPr/>
          </p:nvSpPr>
          <p:spPr>
            <a:xfrm>
              <a:off x="8375612" y="2450855"/>
              <a:ext cx="3032271" cy="276999"/>
            </a:xfrm>
            <a:prstGeom prst="rect">
              <a:avLst/>
            </a:prstGeom>
            <a:noFill/>
          </p:spPr>
          <p:txBody>
            <a:bodyPr wrap="square" lIns="108000" rIns="108000" rtlCol="0">
              <a:spAutoFit/>
            </a:bodyPr>
            <a:lstStyle/>
            <a:p>
              <a:pPr algn="ctr" rtl="1"/>
              <a:r>
                <a:rPr lang="fa-IR" altLang="ko-KR" sz="1200" dirty="0"/>
                <a:t>متن عنوان اول متن عنوان اول متن عنوان اول</a:t>
              </a:r>
              <a:endParaRPr lang="en-US" altLang="ko-KR" sz="1200" dirty="0"/>
            </a:p>
          </p:txBody>
        </p:sp>
        <p:sp>
          <p:nvSpPr>
            <p:cNvPr id="62" name="TextBox 61">
              <a:extLst>
                <a:ext uri="{FF2B5EF4-FFF2-40B4-BE49-F238E27FC236}">
                  <a16:creationId xmlns:a16="http://schemas.microsoft.com/office/drawing/2014/main" id="{BC8AF811-8430-61C3-EA0F-8909A3DB607D}"/>
                </a:ext>
              </a:extLst>
            </p:cNvPr>
            <p:cNvSpPr txBox="1"/>
            <p:nvPr/>
          </p:nvSpPr>
          <p:spPr>
            <a:xfrm>
              <a:off x="8375612" y="2136915"/>
              <a:ext cx="3032271" cy="307777"/>
            </a:xfrm>
            <a:prstGeom prst="rect">
              <a:avLst/>
            </a:prstGeom>
            <a:noFill/>
          </p:spPr>
          <p:txBody>
            <a:bodyPr wrap="square" lIns="108000" rIns="108000" rtlCol="0">
              <a:spAutoFit/>
            </a:bodyPr>
            <a:lstStyle/>
            <a:p>
              <a:pPr algn="ctr" rtl="1"/>
              <a:r>
                <a:rPr lang="fa-IR" altLang="ko-KR" sz="1400" b="1" dirty="0"/>
                <a:t>عنوان اول</a:t>
              </a:r>
              <a:endParaRPr lang="ko-KR" altLang="en-US" sz="1400" b="1" dirty="0"/>
            </a:p>
          </p:txBody>
        </p:sp>
      </p:grpSp>
      <p:grpSp>
        <p:nvGrpSpPr>
          <p:cNvPr id="63" name="Group 62">
            <a:extLst>
              <a:ext uri="{FF2B5EF4-FFF2-40B4-BE49-F238E27FC236}">
                <a16:creationId xmlns:a16="http://schemas.microsoft.com/office/drawing/2014/main" id="{47A55F61-A7C6-5074-6BAF-91B0F96CC266}"/>
              </a:ext>
            </a:extLst>
          </p:cNvPr>
          <p:cNvGrpSpPr/>
          <p:nvPr/>
        </p:nvGrpSpPr>
        <p:grpSpPr>
          <a:xfrm>
            <a:off x="1054576" y="2058898"/>
            <a:ext cx="3480695" cy="969415"/>
            <a:chOff x="512677" y="388903"/>
            <a:chExt cx="3032272" cy="969415"/>
          </a:xfrm>
        </p:grpSpPr>
        <p:sp>
          <p:nvSpPr>
            <p:cNvPr id="64" name="TextBox 63">
              <a:extLst>
                <a:ext uri="{FF2B5EF4-FFF2-40B4-BE49-F238E27FC236}">
                  <a16:creationId xmlns:a16="http://schemas.microsoft.com/office/drawing/2014/main" id="{FC36B448-49C3-819B-16B1-5C40516D9B1B}"/>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سوم متن عنوان سوم متن عنوان سوم متن عنوان سوم متن عنوان سوم متن عنوان سوم </a:t>
              </a:r>
              <a:endParaRPr lang="en-US" altLang="ko-KR" sz="1200" dirty="0"/>
            </a:p>
          </p:txBody>
        </p:sp>
        <p:sp>
          <p:nvSpPr>
            <p:cNvPr id="65" name="TextBox 64">
              <a:extLst>
                <a:ext uri="{FF2B5EF4-FFF2-40B4-BE49-F238E27FC236}">
                  <a16:creationId xmlns:a16="http://schemas.microsoft.com/office/drawing/2014/main" id="{377C58BB-BE33-198C-6782-27357302294F}"/>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سوم</a:t>
              </a:r>
              <a:endParaRPr lang="ko-KR" altLang="en-US" sz="1400" b="1" dirty="0"/>
            </a:p>
          </p:txBody>
        </p:sp>
      </p:grpSp>
      <p:grpSp>
        <p:nvGrpSpPr>
          <p:cNvPr id="66" name="Group 65">
            <a:extLst>
              <a:ext uri="{FF2B5EF4-FFF2-40B4-BE49-F238E27FC236}">
                <a16:creationId xmlns:a16="http://schemas.microsoft.com/office/drawing/2014/main" id="{CD60DE98-E456-F94B-C3CF-302BF68A6A60}"/>
              </a:ext>
            </a:extLst>
          </p:cNvPr>
          <p:cNvGrpSpPr/>
          <p:nvPr/>
        </p:nvGrpSpPr>
        <p:grpSpPr>
          <a:xfrm>
            <a:off x="374266" y="3429397"/>
            <a:ext cx="3645581" cy="969415"/>
            <a:chOff x="-48639" y="2705695"/>
            <a:chExt cx="3032272" cy="969415"/>
          </a:xfrm>
        </p:grpSpPr>
        <p:sp>
          <p:nvSpPr>
            <p:cNvPr id="67" name="TextBox 66">
              <a:extLst>
                <a:ext uri="{FF2B5EF4-FFF2-40B4-BE49-F238E27FC236}">
                  <a16:creationId xmlns:a16="http://schemas.microsoft.com/office/drawing/2014/main" id="{1C07D28C-3C87-A0CA-246D-8222D37305B1}"/>
                </a:ext>
              </a:extLst>
            </p:cNvPr>
            <p:cNvSpPr txBox="1"/>
            <p:nvPr/>
          </p:nvSpPr>
          <p:spPr>
            <a:xfrm>
              <a:off x="-48638" y="3028779"/>
              <a:ext cx="3032271" cy="646331"/>
            </a:xfrm>
            <a:prstGeom prst="rect">
              <a:avLst/>
            </a:prstGeom>
            <a:noFill/>
          </p:spPr>
          <p:txBody>
            <a:bodyPr wrap="square" lIns="108000" rIns="108000" rtlCol="0">
              <a:spAutoFit/>
            </a:bodyPr>
            <a:lstStyle/>
            <a:p>
              <a:pPr algn="r" rtl="1"/>
              <a:r>
                <a:rPr lang="fa-IR" altLang="ko-KR" sz="1200" dirty="0"/>
                <a:t>متن عنوان چهارم متن عنوان چهارم متن عنوان چهارم متن عنوان چهارم متن عنوان چهارم متن عنوان چهارم </a:t>
              </a:r>
              <a:endParaRPr lang="en-US" altLang="ko-KR" sz="1200" dirty="0"/>
            </a:p>
          </p:txBody>
        </p:sp>
        <p:sp>
          <p:nvSpPr>
            <p:cNvPr id="68" name="TextBox 67">
              <a:extLst>
                <a:ext uri="{FF2B5EF4-FFF2-40B4-BE49-F238E27FC236}">
                  <a16:creationId xmlns:a16="http://schemas.microsoft.com/office/drawing/2014/main" id="{CE856E6A-54AA-7B4F-7142-0A9E50986C40}"/>
                </a:ext>
              </a:extLst>
            </p:cNvPr>
            <p:cNvSpPr txBox="1"/>
            <p:nvPr/>
          </p:nvSpPr>
          <p:spPr>
            <a:xfrm>
              <a:off x="-48639" y="2705695"/>
              <a:ext cx="3032271" cy="307777"/>
            </a:xfrm>
            <a:prstGeom prst="rect">
              <a:avLst/>
            </a:prstGeom>
            <a:noFill/>
          </p:spPr>
          <p:txBody>
            <a:bodyPr wrap="square" lIns="108000" rIns="108000" rtlCol="0">
              <a:spAutoFit/>
            </a:bodyPr>
            <a:lstStyle/>
            <a:p>
              <a:pPr algn="r" rtl="1"/>
              <a:r>
                <a:rPr lang="fa-IR" altLang="ko-KR" sz="1400" b="1" dirty="0"/>
                <a:t>عنوان چهارم</a:t>
              </a:r>
              <a:endParaRPr lang="ko-KR" altLang="en-US" sz="1400" b="1" dirty="0"/>
            </a:p>
          </p:txBody>
        </p:sp>
      </p:grpSp>
      <p:grpSp>
        <p:nvGrpSpPr>
          <p:cNvPr id="69" name="Group 68">
            <a:extLst>
              <a:ext uri="{FF2B5EF4-FFF2-40B4-BE49-F238E27FC236}">
                <a16:creationId xmlns:a16="http://schemas.microsoft.com/office/drawing/2014/main" id="{B6AD2638-D487-DD25-082C-7553099FEFF4}"/>
              </a:ext>
            </a:extLst>
          </p:cNvPr>
          <p:cNvGrpSpPr/>
          <p:nvPr/>
        </p:nvGrpSpPr>
        <p:grpSpPr>
          <a:xfrm>
            <a:off x="7518601" y="2089741"/>
            <a:ext cx="3787257" cy="784749"/>
            <a:chOff x="8400210" y="5129901"/>
            <a:chExt cx="3032272" cy="784749"/>
          </a:xfrm>
        </p:grpSpPr>
        <p:sp>
          <p:nvSpPr>
            <p:cNvPr id="70" name="TextBox 69">
              <a:extLst>
                <a:ext uri="{FF2B5EF4-FFF2-40B4-BE49-F238E27FC236}">
                  <a16:creationId xmlns:a16="http://schemas.microsoft.com/office/drawing/2014/main" id="{4FAA4614-800D-F39A-6839-1D73444942FC}"/>
                </a:ext>
              </a:extLst>
            </p:cNvPr>
            <p:cNvSpPr txBox="1"/>
            <p:nvPr/>
          </p:nvSpPr>
          <p:spPr>
            <a:xfrm>
              <a:off x="8400210" y="5452985"/>
              <a:ext cx="3032272" cy="461665"/>
            </a:xfrm>
            <a:prstGeom prst="rect">
              <a:avLst/>
            </a:prstGeom>
            <a:noFill/>
          </p:spPr>
          <p:txBody>
            <a:bodyPr wrap="square" lIns="108000" rIns="108000" rtlCol="0">
              <a:spAutoFit/>
            </a:bodyPr>
            <a:lstStyle/>
            <a:p>
              <a:pPr rtl="1"/>
              <a:r>
                <a:rPr lang="fa-IR" altLang="ko-KR" sz="1200" dirty="0"/>
                <a:t>متن عنوان دوم متن عنوان دوم متن عنوان دوم متن عنوان دوم متن عنوان دوم متن عنوان دوم متن عنوان دوم </a:t>
              </a:r>
              <a:endParaRPr lang="en-US" altLang="ko-KR" sz="1200" dirty="0"/>
            </a:p>
          </p:txBody>
        </p:sp>
        <p:sp>
          <p:nvSpPr>
            <p:cNvPr id="71" name="TextBox 70">
              <a:extLst>
                <a:ext uri="{FF2B5EF4-FFF2-40B4-BE49-F238E27FC236}">
                  <a16:creationId xmlns:a16="http://schemas.microsoft.com/office/drawing/2014/main" id="{511F2314-3BBD-CC41-6A73-099A349DE945}"/>
                </a:ext>
              </a:extLst>
            </p:cNvPr>
            <p:cNvSpPr txBox="1"/>
            <p:nvPr/>
          </p:nvSpPr>
          <p:spPr>
            <a:xfrm>
              <a:off x="8400210" y="5129901"/>
              <a:ext cx="3032272" cy="307777"/>
            </a:xfrm>
            <a:prstGeom prst="rect">
              <a:avLst/>
            </a:prstGeom>
            <a:noFill/>
          </p:spPr>
          <p:txBody>
            <a:bodyPr wrap="square" lIns="108000" rIns="108000" rtlCol="0">
              <a:spAutoFit/>
            </a:bodyPr>
            <a:lstStyle/>
            <a:p>
              <a:pPr rtl="1"/>
              <a:r>
                <a:rPr lang="fa-IR" altLang="ko-KR" sz="1400" b="1" dirty="0"/>
                <a:t>عنوان دوم</a:t>
              </a:r>
              <a:endParaRPr lang="ko-KR" altLang="en-US" sz="1400" b="1" dirty="0"/>
            </a:p>
          </p:txBody>
        </p:sp>
      </p:grpSp>
      <p:grpSp>
        <p:nvGrpSpPr>
          <p:cNvPr id="72" name="Group 71">
            <a:extLst>
              <a:ext uri="{FF2B5EF4-FFF2-40B4-BE49-F238E27FC236}">
                <a16:creationId xmlns:a16="http://schemas.microsoft.com/office/drawing/2014/main" id="{6A79D52F-DE86-F8C9-0A88-28D01F8D18DF}"/>
              </a:ext>
            </a:extLst>
          </p:cNvPr>
          <p:cNvGrpSpPr/>
          <p:nvPr/>
        </p:nvGrpSpPr>
        <p:grpSpPr>
          <a:xfrm>
            <a:off x="8132532" y="3295630"/>
            <a:ext cx="3912902" cy="775605"/>
            <a:chOff x="8375612" y="2136915"/>
            <a:chExt cx="3032271" cy="775605"/>
          </a:xfrm>
        </p:grpSpPr>
        <p:sp>
          <p:nvSpPr>
            <p:cNvPr id="73" name="TextBox 72">
              <a:extLst>
                <a:ext uri="{FF2B5EF4-FFF2-40B4-BE49-F238E27FC236}">
                  <a16:creationId xmlns:a16="http://schemas.microsoft.com/office/drawing/2014/main" id="{F2074F31-3E26-8FBE-A9AF-88D2D677FC1D}"/>
                </a:ext>
              </a:extLst>
            </p:cNvPr>
            <p:cNvSpPr txBox="1"/>
            <p:nvPr/>
          </p:nvSpPr>
          <p:spPr>
            <a:xfrm>
              <a:off x="8375612" y="2450855"/>
              <a:ext cx="3032271" cy="461665"/>
            </a:xfrm>
            <a:prstGeom prst="rect">
              <a:avLst/>
            </a:prstGeom>
            <a:noFill/>
          </p:spPr>
          <p:txBody>
            <a:bodyPr wrap="square" lIns="108000" rIns="108000" rtlCol="0">
              <a:spAutoFit/>
            </a:bodyPr>
            <a:lstStyle/>
            <a:p>
              <a:pPr rtl="1"/>
              <a:r>
                <a:rPr lang="fa-IR" altLang="ko-KR" sz="1200" dirty="0"/>
                <a:t>متن عنوان پنجم متن عنوان پنجم متن عنوان پنجم متن عنوان پنجم متن عنوان پنجم متن عنوان پنجم متن عنوان پنجم </a:t>
              </a:r>
              <a:endParaRPr lang="en-US" altLang="ko-KR" sz="1200" dirty="0"/>
            </a:p>
          </p:txBody>
        </p:sp>
        <p:sp>
          <p:nvSpPr>
            <p:cNvPr id="74" name="TextBox 73">
              <a:extLst>
                <a:ext uri="{FF2B5EF4-FFF2-40B4-BE49-F238E27FC236}">
                  <a16:creationId xmlns:a16="http://schemas.microsoft.com/office/drawing/2014/main" id="{A1B686E9-2EEC-A367-45EB-18081847865E}"/>
                </a:ext>
              </a:extLst>
            </p:cNvPr>
            <p:cNvSpPr txBox="1"/>
            <p:nvPr/>
          </p:nvSpPr>
          <p:spPr>
            <a:xfrm>
              <a:off x="8375612" y="2136915"/>
              <a:ext cx="3032271" cy="307777"/>
            </a:xfrm>
            <a:prstGeom prst="rect">
              <a:avLst/>
            </a:prstGeom>
            <a:noFill/>
          </p:spPr>
          <p:txBody>
            <a:bodyPr wrap="square" lIns="108000" rIns="108000" rtlCol="0">
              <a:spAutoFit/>
            </a:bodyPr>
            <a:lstStyle/>
            <a:p>
              <a:pPr rtl="1"/>
              <a:r>
                <a:rPr lang="fa-IR" altLang="ko-KR" sz="1400" b="1" dirty="0"/>
                <a:t>عنوان پنجم</a:t>
              </a:r>
              <a:endParaRPr lang="ko-KR" altLang="en-US" sz="1400" b="1" dirty="0"/>
            </a:p>
          </p:txBody>
        </p:sp>
      </p:grpSp>
      <p:grpSp>
        <p:nvGrpSpPr>
          <p:cNvPr id="75" name="Group 74">
            <a:extLst>
              <a:ext uri="{FF2B5EF4-FFF2-40B4-BE49-F238E27FC236}">
                <a16:creationId xmlns:a16="http://schemas.microsoft.com/office/drawing/2014/main" id="{A9D83DF5-E0E9-0AE8-32CE-976ED9CF3F65}"/>
              </a:ext>
            </a:extLst>
          </p:cNvPr>
          <p:cNvGrpSpPr/>
          <p:nvPr/>
        </p:nvGrpSpPr>
        <p:grpSpPr>
          <a:xfrm>
            <a:off x="727142" y="4743221"/>
            <a:ext cx="3959873" cy="969415"/>
            <a:chOff x="512677" y="388903"/>
            <a:chExt cx="3032272" cy="969415"/>
          </a:xfrm>
        </p:grpSpPr>
        <p:sp>
          <p:nvSpPr>
            <p:cNvPr id="76" name="TextBox 75">
              <a:extLst>
                <a:ext uri="{FF2B5EF4-FFF2-40B4-BE49-F238E27FC236}">
                  <a16:creationId xmlns:a16="http://schemas.microsoft.com/office/drawing/2014/main" id="{9D4E3872-20BA-C29A-963C-9A6B92F6A98A}"/>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ششم متن عنوان ششم متن عنوان ششم متن عنوان ششم متن عنوان ششم متن عنوان ششم متن عنوان ششم </a:t>
              </a:r>
              <a:endParaRPr lang="en-US" altLang="ko-KR" sz="1200" dirty="0"/>
            </a:p>
          </p:txBody>
        </p:sp>
        <p:sp>
          <p:nvSpPr>
            <p:cNvPr id="77" name="TextBox 76">
              <a:extLst>
                <a:ext uri="{FF2B5EF4-FFF2-40B4-BE49-F238E27FC236}">
                  <a16:creationId xmlns:a16="http://schemas.microsoft.com/office/drawing/2014/main" id="{DACBDC85-C895-3B04-B5CF-4B4F9CDEDFAE}"/>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ششم</a:t>
              </a:r>
              <a:endParaRPr lang="ko-KR" altLang="en-US" sz="1400" b="1" dirty="0"/>
            </a:p>
          </p:txBody>
        </p:sp>
      </p:grpSp>
      <p:grpSp>
        <p:nvGrpSpPr>
          <p:cNvPr id="78" name="Group 77">
            <a:extLst>
              <a:ext uri="{FF2B5EF4-FFF2-40B4-BE49-F238E27FC236}">
                <a16:creationId xmlns:a16="http://schemas.microsoft.com/office/drawing/2014/main" id="{66584871-4024-192B-6069-DC99747CC85E}"/>
              </a:ext>
            </a:extLst>
          </p:cNvPr>
          <p:cNvGrpSpPr/>
          <p:nvPr/>
        </p:nvGrpSpPr>
        <p:grpSpPr>
          <a:xfrm>
            <a:off x="4293697" y="5574399"/>
            <a:ext cx="3457566" cy="600083"/>
            <a:chOff x="-48639" y="2705695"/>
            <a:chExt cx="3032272" cy="600083"/>
          </a:xfrm>
        </p:grpSpPr>
        <p:sp>
          <p:nvSpPr>
            <p:cNvPr id="79" name="TextBox 78">
              <a:extLst>
                <a:ext uri="{FF2B5EF4-FFF2-40B4-BE49-F238E27FC236}">
                  <a16:creationId xmlns:a16="http://schemas.microsoft.com/office/drawing/2014/main" id="{FC8439C6-4125-D437-95AC-8EF833D76A69}"/>
                </a:ext>
              </a:extLst>
            </p:cNvPr>
            <p:cNvSpPr txBox="1"/>
            <p:nvPr/>
          </p:nvSpPr>
          <p:spPr>
            <a:xfrm>
              <a:off x="-48638" y="3028779"/>
              <a:ext cx="3032271" cy="276999"/>
            </a:xfrm>
            <a:prstGeom prst="rect">
              <a:avLst/>
            </a:prstGeom>
            <a:noFill/>
          </p:spPr>
          <p:txBody>
            <a:bodyPr wrap="square" lIns="108000" rIns="108000" rtlCol="0">
              <a:spAutoFit/>
            </a:bodyPr>
            <a:lstStyle/>
            <a:p>
              <a:pPr algn="ctr" rtl="1"/>
              <a:r>
                <a:rPr lang="fa-IR" altLang="ko-KR" sz="1200" dirty="0"/>
                <a:t>متن عنوان هشتم متن عنوان هشتم متن عنوان هشتم</a:t>
              </a:r>
              <a:endParaRPr lang="en-US" altLang="ko-KR" sz="1200" dirty="0"/>
            </a:p>
          </p:txBody>
        </p:sp>
        <p:sp>
          <p:nvSpPr>
            <p:cNvPr id="80" name="TextBox 79">
              <a:extLst>
                <a:ext uri="{FF2B5EF4-FFF2-40B4-BE49-F238E27FC236}">
                  <a16:creationId xmlns:a16="http://schemas.microsoft.com/office/drawing/2014/main" id="{9CD2C11C-EFB1-F217-95C4-9945E283DACE}"/>
                </a:ext>
              </a:extLst>
            </p:cNvPr>
            <p:cNvSpPr txBox="1"/>
            <p:nvPr/>
          </p:nvSpPr>
          <p:spPr>
            <a:xfrm>
              <a:off x="-48639" y="2705695"/>
              <a:ext cx="3032271" cy="307777"/>
            </a:xfrm>
            <a:prstGeom prst="rect">
              <a:avLst/>
            </a:prstGeom>
            <a:noFill/>
          </p:spPr>
          <p:txBody>
            <a:bodyPr wrap="square" lIns="108000" rIns="108000" rtlCol="0">
              <a:spAutoFit/>
            </a:bodyPr>
            <a:lstStyle/>
            <a:p>
              <a:pPr algn="ctr" rtl="1"/>
              <a:r>
                <a:rPr lang="fa-IR" altLang="ko-KR" sz="1400" b="1" dirty="0"/>
                <a:t>عنوان هشتم</a:t>
              </a:r>
              <a:endParaRPr lang="ko-KR" altLang="en-US" sz="1400" b="1" dirty="0"/>
            </a:p>
          </p:txBody>
        </p:sp>
      </p:grpSp>
      <p:grpSp>
        <p:nvGrpSpPr>
          <p:cNvPr id="81" name="Group 80">
            <a:extLst>
              <a:ext uri="{FF2B5EF4-FFF2-40B4-BE49-F238E27FC236}">
                <a16:creationId xmlns:a16="http://schemas.microsoft.com/office/drawing/2014/main" id="{7A9D8D32-E0AD-8B51-C891-A0C1B961C300}"/>
              </a:ext>
            </a:extLst>
          </p:cNvPr>
          <p:cNvGrpSpPr/>
          <p:nvPr/>
        </p:nvGrpSpPr>
        <p:grpSpPr>
          <a:xfrm>
            <a:off x="7603720" y="4743221"/>
            <a:ext cx="4193966" cy="784749"/>
            <a:chOff x="8400210" y="5129901"/>
            <a:chExt cx="3032272" cy="784749"/>
          </a:xfrm>
        </p:grpSpPr>
        <p:sp>
          <p:nvSpPr>
            <p:cNvPr id="82" name="TextBox 81">
              <a:extLst>
                <a:ext uri="{FF2B5EF4-FFF2-40B4-BE49-F238E27FC236}">
                  <a16:creationId xmlns:a16="http://schemas.microsoft.com/office/drawing/2014/main" id="{61DA2105-FBC3-527B-71A7-D4938C095E66}"/>
                </a:ext>
              </a:extLst>
            </p:cNvPr>
            <p:cNvSpPr txBox="1"/>
            <p:nvPr/>
          </p:nvSpPr>
          <p:spPr>
            <a:xfrm>
              <a:off x="8400210" y="5452985"/>
              <a:ext cx="3032272" cy="461665"/>
            </a:xfrm>
            <a:prstGeom prst="rect">
              <a:avLst/>
            </a:prstGeom>
            <a:noFill/>
          </p:spPr>
          <p:txBody>
            <a:bodyPr wrap="square" lIns="108000" rIns="108000" rtlCol="0">
              <a:spAutoFit/>
            </a:bodyPr>
            <a:lstStyle/>
            <a:p>
              <a:pPr rtl="1"/>
              <a:r>
                <a:rPr lang="fa-IR" altLang="ko-KR" sz="1200" dirty="0"/>
                <a:t>متن عنوان هفتم متن عنوان هفتم متن عنوان هفتم متن عنوان هفتم متن عنوان هفتم متن عنوان هفتم متن عنوان هفتم </a:t>
              </a:r>
              <a:endParaRPr lang="en-US" altLang="ko-KR" sz="1200" dirty="0"/>
            </a:p>
          </p:txBody>
        </p:sp>
        <p:sp>
          <p:nvSpPr>
            <p:cNvPr id="83" name="TextBox 82">
              <a:extLst>
                <a:ext uri="{FF2B5EF4-FFF2-40B4-BE49-F238E27FC236}">
                  <a16:creationId xmlns:a16="http://schemas.microsoft.com/office/drawing/2014/main" id="{F14FD170-B768-C36D-87F9-0325B608C7D5}"/>
                </a:ext>
              </a:extLst>
            </p:cNvPr>
            <p:cNvSpPr txBox="1"/>
            <p:nvPr/>
          </p:nvSpPr>
          <p:spPr>
            <a:xfrm>
              <a:off x="8400210" y="5129901"/>
              <a:ext cx="3032272" cy="307777"/>
            </a:xfrm>
            <a:prstGeom prst="rect">
              <a:avLst/>
            </a:prstGeom>
            <a:noFill/>
          </p:spPr>
          <p:txBody>
            <a:bodyPr wrap="square" lIns="108000" rIns="108000" rtlCol="0">
              <a:spAutoFit/>
            </a:bodyPr>
            <a:lstStyle/>
            <a:p>
              <a:pPr rtl="1"/>
              <a:r>
                <a:rPr lang="fa-IR" altLang="ko-KR" sz="1400" b="1" dirty="0"/>
                <a:t>عنوان هفتم</a:t>
              </a:r>
              <a:endParaRPr lang="ko-KR" altLang="en-US" sz="1400" b="1" dirty="0"/>
            </a:p>
          </p:txBody>
        </p:sp>
      </p:grpSp>
    </p:spTree>
    <p:extLst>
      <p:ext uri="{BB962C8B-B14F-4D97-AF65-F5344CB8AC3E}">
        <p14:creationId xmlns:p14="http://schemas.microsoft.com/office/powerpoint/2010/main" val="342802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8F4293-E803-4D62-884B-F3A0C4302F6B}"/>
              </a:ext>
            </a:extLst>
          </p:cNvPr>
          <p:cNvGrpSpPr/>
          <p:nvPr/>
        </p:nvGrpSpPr>
        <p:grpSpPr>
          <a:xfrm>
            <a:off x="958612" y="1879835"/>
            <a:ext cx="2207512" cy="4142728"/>
            <a:chOff x="539552" y="1772816"/>
            <a:chExt cx="2088232" cy="3960440"/>
          </a:xfrm>
        </p:grpSpPr>
        <p:sp>
          <p:nvSpPr>
            <p:cNvPr id="4" name="Rounded Rectangle 3">
              <a:extLst>
                <a:ext uri="{FF2B5EF4-FFF2-40B4-BE49-F238E27FC236}">
                  <a16:creationId xmlns:a16="http://schemas.microsoft.com/office/drawing/2014/main" id="{13F1B093-90FE-4E9C-934D-7E5C3F4022ED}"/>
                </a:ext>
              </a:extLst>
            </p:cNvPr>
            <p:cNvSpPr/>
            <p:nvPr/>
          </p:nvSpPr>
          <p:spPr>
            <a:xfrm>
              <a:off x="539552" y="1772816"/>
              <a:ext cx="2088232" cy="3960440"/>
            </a:xfrm>
            <a:prstGeom prst="roundRect">
              <a:avLst>
                <a:gd name="adj" fmla="val 3866"/>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ounded Rectangle 4">
              <a:extLst>
                <a:ext uri="{FF2B5EF4-FFF2-40B4-BE49-F238E27FC236}">
                  <a16:creationId xmlns:a16="http://schemas.microsoft.com/office/drawing/2014/main" id="{6F7011E0-EE4E-419A-B65A-F39D37C40697}"/>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1" name="Group 10">
            <a:extLst>
              <a:ext uri="{FF2B5EF4-FFF2-40B4-BE49-F238E27FC236}">
                <a16:creationId xmlns:a16="http://schemas.microsoft.com/office/drawing/2014/main" id="{83386AC2-7AEA-4C95-9038-1BE3937278AB}"/>
              </a:ext>
            </a:extLst>
          </p:cNvPr>
          <p:cNvGrpSpPr/>
          <p:nvPr/>
        </p:nvGrpSpPr>
        <p:grpSpPr>
          <a:xfrm>
            <a:off x="3627628" y="1879835"/>
            <a:ext cx="2207512" cy="4142728"/>
            <a:chOff x="539552" y="1772816"/>
            <a:chExt cx="2088232" cy="3960440"/>
          </a:xfrm>
        </p:grpSpPr>
        <p:sp>
          <p:nvSpPr>
            <p:cNvPr id="12" name="Rounded Rectangle 55">
              <a:extLst>
                <a:ext uri="{FF2B5EF4-FFF2-40B4-BE49-F238E27FC236}">
                  <a16:creationId xmlns:a16="http://schemas.microsoft.com/office/drawing/2014/main" id="{9D63B5A0-EE9A-408B-B2B4-7F1B95D0EAC3}"/>
                </a:ext>
              </a:extLst>
            </p:cNvPr>
            <p:cNvSpPr/>
            <p:nvPr/>
          </p:nvSpPr>
          <p:spPr>
            <a:xfrm>
              <a:off x="539552" y="1772816"/>
              <a:ext cx="2088232" cy="3960440"/>
            </a:xfrm>
            <a:prstGeom prst="roundRect">
              <a:avLst>
                <a:gd name="adj" fmla="val 3866"/>
              </a:avLst>
            </a:prstGeom>
            <a:solidFill>
              <a:schemeClr val="bg1"/>
            </a:solid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ounded Rectangle 4">
              <a:extLst>
                <a:ext uri="{FF2B5EF4-FFF2-40B4-BE49-F238E27FC236}">
                  <a16:creationId xmlns:a16="http://schemas.microsoft.com/office/drawing/2014/main" id="{2AF570B4-24D8-40A9-828B-A3BE55A2F848}"/>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6" name="Group 15">
            <a:extLst>
              <a:ext uri="{FF2B5EF4-FFF2-40B4-BE49-F238E27FC236}">
                <a16:creationId xmlns:a16="http://schemas.microsoft.com/office/drawing/2014/main" id="{6ADB8A5F-01A7-4059-A9B7-D16EDC687B13}"/>
              </a:ext>
            </a:extLst>
          </p:cNvPr>
          <p:cNvGrpSpPr/>
          <p:nvPr/>
        </p:nvGrpSpPr>
        <p:grpSpPr>
          <a:xfrm>
            <a:off x="6296644" y="1879835"/>
            <a:ext cx="2207512" cy="4142728"/>
            <a:chOff x="539552" y="1772816"/>
            <a:chExt cx="2088232" cy="3960440"/>
          </a:xfrm>
        </p:grpSpPr>
        <p:sp>
          <p:nvSpPr>
            <p:cNvPr id="17" name="Rounded Rectangle 64">
              <a:extLst>
                <a:ext uri="{FF2B5EF4-FFF2-40B4-BE49-F238E27FC236}">
                  <a16:creationId xmlns:a16="http://schemas.microsoft.com/office/drawing/2014/main" id="{98387F7A-F58F-4F5A-8069-076F486F6D37}"/>
                </a:ext>
              </a:extLst>
            </p:cNvPr>
            <p:cNvSpPr/>
            <p:nvPr/>
          </p:nvSpPr>
          <p:spPr>
            <a:xfrm>
              <a:off x="539552" y="1772816"/>
              <a:ext cx="2088232" cy="3960440"/>
            </a:xfrm>
            <a:prstGeom prst="roundRect">
              <a:avLst>
                <a:gd name="adj" fmla="val 3866"/>
              </a:avLst>
            </a:prstGeom>
            <a:solidFill>
              <a:schemeClr val="bg1"/>
            </a:solidFill>
            <a:ln w="254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ounded Rectangle 4">
              <a:extLst>
                <a:ext uri="{FF2B5EF4-FFF2-40B4-BE49-F238E27FC236}">
                  <a16:creationId xmlns:a16="http://schemas.microsoft.com/office/drawing/2014/main" id="{20C26BC8-6649-4FE9-AF41-767FA9183BB5}"/>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هفده</a:t>
            </a:r>
            <a:endParaRPr lang="en-US" b="1" dirty="0">
              <a:cs typeface="+mn-cs"/>
            </a:endParaRPr>
          </a:p>
        </p:txBody>
      </p:sp>
      <p:sp>
        <p:nvSpPr>
          <p:cNvPr id="6" name="Oval 5">
            <a:extLst>
              <a:ext uri="{FF2B5EF4-FFF2-40B4-BE49-F238E27FC236}">
                <a16:creationId xmlns:a16="http://schemas.microsoft.com/office/drawing/2014/main" id="{BE40A417-E2DC-4888-8853-EA0CA6A82911}"/>
              </a:ext>
            </a:extLst>
          </p:cNvPr>
          <p:cNvSpPr/>
          <p:nvPr/>
        </p:nvSpPr>
        <p:spPr>
          <a:xfrm>
            <a:off x="1576315" y="2383789"/>
            <a:ext cx="972108" cy="972108"/>
          </a:xfrm>
          <a:prstGeom prst="ellipse">
            <a:avLst/>
          </a:prstGeom>
          <a:solidFill>
            <a:schemeClr val="accent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Box 9">
            <a:extLst>
              <a:ext uri="{FF2B5EF4-FFF2-40B4-BE49-F238E27FC236}">
                <a16:creationId xmlns:a16="http://schemas.microsoft.com/office/drawing/2014/main" id="{E650154B-B1AF-4021-B032-C127108FDDCC}"/>
              </a:ext>
            </a:extLst>
          </p:cNvPr>
          <p:cNvSpPr txBox="1"/>
          <p:nvPr/>
        </p:nvSpPr>
        <p:spPr>
          <a:xfrm>
            <a:off x="1161820" y="1951846"/>
            <a:ext cx="1801101" cy="338554"/>
          </a:xfrm>
          <a:prstGeom prst="rect">
            <a:avLst/>
          </a:prstGeom>
          <a:noFill/>
        </p:spPr>
        <p:txBody>
          <a:bodyPr wrap="square" lIns="108000" rIns="108000" rtlCol="0">
            <a:spAutoFit/>
          </a:bodyPr>
          <a:lstStyle/>
          <a:p>
            <a:pPr algn="ctr"/>
            <a:r>
              <a:rPr lang="fa-IR" altLang="ko-KR" sz="1600" b="1" dirty="0">
                <a:solidFill>
                  <a:schemeClr val="bg1"/>
                </a:solidFill>
              </a:rPr>
              <a:t>عنوان</a:t>
            </a:r>
            <a:endParaRPr lang="ko-KR" altLang="en-US" sz="1600" b="1" dirty="0">
              <a:solidFill>
                <a:schemeClr val="bg1"/>
              </a:solidFill>
            </a:endParaRPr>
          </a:p>
        </p:txBody>
      </p:sp>
      <p:sp>
        <p:nvSpPr>
          <p:cNvPr id="14" name="Oval 13">
            <a:extLst>
              <a:ext uri="{FF2B5EF4-FFF2-40B4-BE49-F238E27FC236}">
                <a16:creationId xmlns:a16="http://schemas.microsoft.com/office/drawing/2014/main" id="{D7234320-BDF5-4E34-AE51-860D4492890B}"/>
              </a:ext>
            </a:extLst>
          </p:cNvPr>
          <p:cNvSpPr/>
          <p:nvPr/>
        </p:nvSpPr>
        <p:spPr>
          <a:xfrm>
            <a:off x="4245331" y="2383789"/>
            <a:ext cx="972108" cy="972108"/>
          </a:xfrm>
          <a:prstGeom prst="ellipse">
            <a:avLst/>
          </a:prstGeom>
          <a:solidFill>
            <a:schemeClr val="accent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14">
            <a:extLst>
              <a:ext uri="{FF2B5EF4-FFF2-40B4-BE49-F238E27FC236}">
                <a16:creationId xmlns:a16="http://schemas.microsoft.com/office/drawing/2014/main" id="{8DD68EC5-0E19-458D-97A9-16BBCF71107A}"/>
              </a:ext>
            </a:extLst>
          </p:cNvPr>
          <p:cNvSpPr txBox="1"/>
          <p:nvPr/>
        </p:nvSpPr>
        <p:spPr>
          <a:xfrm>
            <a:off x="3830384" y="1951846"/>
            <a:ext cx="1801101" cy="338554"/>
          </a:xfrm>
          <a:prstGeom prst="rect">
            <a:avLst/>
          </a:prstGeom>
          <a:noFill/>
        </p:spPr>
        <p:txBody>
          <a:bodyPr wrap="square" lIns="108000" rIns="108000" rtlCol="0">
            <a:spAutoFit/>
          </a:bodyPr>
          <a:lstStyle/>
          <a:p>
            <a:pPr algn="ctr"/>
            <a:r>
              <a:rPr lang="fa-IR" altLang="ko-KR" sz="1600" b="1" dirty="0">
                <a:solidFill>
                  <a:schemeClr val="bg1"/>
                </a:solidFill>
              </a:rPr>
              <a:t>عنوان</a:t>
            </a:r>
            <a:endParaRPr lang="ko-KR" altLang="en-US" sz="1600" b="1" dirty="0">
              <a:solidFill>
                <a:schemeClr val="bg1"/>
              </a:solidFill>
            </a:endParaRPr>
          </a:p>
        </p:txBody>
      </p:sp>
      <p:sp>
        <p:nvSpPr>
          <p:cNvPr id="19" name="Oval 18">
            <a:extLst>
              <a:ext uri="{FF2B5EF4-FFF2-40B4-BE49-F238E27FC236}">
                <a16:creationId xmlns:a16="http://schemas.microsoft.com/office/drawing/2014/main" id="{AE2B95AC-A1F1-4F3D-B78D-32C35954749F}"/>
              </a:ext>
            </a:extLst>
          </p:cNvPr>
          <p:cNvSpPr/>
          <p:nvPr/>
        </p:nvSpPr>
        <p:spPr>
          <a:xfrm>
            <a:off x="6914347" y="2383789"/>
            <a:ext cx="972108" cy="972108"/>
          </a:xfrm>
          <a:prstGeom prst="ellipse">
            <a:avLst/>
          </a:prstGeom>
          <a:solidFill>
            <a:schemeClr val="accent3"/>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TextBox 19">
            <a:extLst>
              <a:ext uri="{FF2B5EF4-FFF2-40B4-BE49-F238E27FC236}">
                <a16:creationId xmlns:a16="http://schemas.microsoft.com/office/drawing/2014/main" id="{4F0B8372-D0BB-4E6B-959D-49C7D6C7363D}"/>
              </a:ext>
            </a:extLst>
          </p:cNvPr>
          <p:cNvSpPr txBox="1"/>
          <p:nvPr/>
        </p:nvSpPr>
        <p:spPr>
          <a:xfrm>
            <a:off x="6499400" y="1951846"/>
            <a:ext cx="1801101" cy="338554"/>
          </a:xfrm>
          <a:prstGeom prst="rect">
            <a:avLst/>
          </a:prstGeom>
          <a:noFill/>
        </p:spPr>
        <p:txBody>
          <a:bodyPr wrap="square" lIns="108000" rIns="108000" rtlCol="0">
            <a:spAutoFit/>
          </a:bodyPr>
          <a:lstStyle/>
          <a:p>
            <a:pPr algn="ctr"/>
            <a:r>
              <a:rPr lang="fa-IR" altLang="ko-KR" sz="1600" b="1" dirty="0">
                <a:solidFill>
                  <a:schemeClr val="bg1"/>
                </a:solidFill>
              </a:rPr>
              <a:t>عنوان</a:t>
            </a:r>
            <a:endParaRPr lang="ko-KR" altLang="en-US" sz="1600" b="1" dirty="0">
              <a:solidFill>
                <a:schemeClr val="bg1"/>
              </a:solidFill>
            </a:endParaRPr>
          </a:p>
        </p:txBody>
      </p:sp>
      <p:grpSp>
        <p:nvGrpSpPr>
          <p:cNvPr id="21" name="Group 20">
            <a:extLst>
              <a:ext uri="{FF2B5EF4-FFF2-40B4-BE49-F238E27FC236}">
                <a16:creationId xmlns:a16="http://schemas.microsoft.com/office/drawing/2014/main" id="{3C02F938-40E1-4810-9E28-15634129E4D6}"/>
              </a:ext>
            </a:extLst>
          </p:cNvPr>
          <p:cNvGrpSpPr/>
          <p:nvPr/>
        </p:nvGrpSpPr>
        <p:grpSpPr>
          <a:xfrm>
            <a:off x="8965660" y="1879835"/>
            <a:ext cx="2207512" cy="4142728"/>
            <a:chOff x="539552" y="1772816"/>
            <a:chExt cx="2088232" cy="3960440"/>
          </a:xfrm>
          <a:effectLst/>
        </p:grpSpPr>
        <p:sp>
          <p:nvSpPr>
            <p:cNvPr id="22" name="Rounded Rectangle 73">
              <a:extLst>
                <a:ext uri="{FF2B5EF4-FFF2-40B4-BE49-F238E27FC236}">
                  <a16:creationId xmlns:a16="http://schemas.microsoft.com/office/drawing/2014/main" id="{BF23042B-E3DD-4E7C-A059-9ADFED4AA0D6}"/>
                </a:ext>
              </a:extLst>
            </p:cNvPr>
            <p:cNvSpPr/>
            <p:nvPr/>
          </p:nvSpPr>
          <p:spPr>
            <a:xfrm>
              <a:off x="539552" y="1772816"/>
              <a:ext cx="2088232" cy="3960440"/>
            </a:xfrm>
            <a:prstGeom prst="roundRect">
              <a:avLst>
                <a:gd name="adj" fmla="val 3866"/>
              </a:avLst>
            </a:prstGeom>
            <a:solidFill>
              <a:schemeClr val="bg1"/>
            </a:solidFill>
            <a:ln w="254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ounded Rectangle 4">
              <a:extLst>
                <a:ext uri="{FF2B5EF4-FFF2-40B4-BE49-F238E27FC236}">
                  <a16:creationId xmlns:a16="http://schemas.microsoft.com/office/drawing/2014/main" id="{188FFAB6-5A13-44FC-8718-987EAEBD63C0}"/>
                </a:ext>
              </a:extLst>
            </p:cNvPr>
            <p:cNvSpPr/>
            <p:nvPr/>
          </p:nvSpPr>
          <p:spPr>
            <a:xfrm>
              <a:off x="539552" y="1772816"/>
              <a:ext cx="2088232" cy="956295"/>
            </a:xfrm>
            <a:custGeom>
              <a:avLst/>
              <a:gdLst/>
              <a:ahLst/>
              <a:cxnLst/>
              <a:rect l="l" t="t" r="r" b="b"/>
              <a:pathLst>
                <a:path w="2232248" h="956295">
                  <a:moveTo>
                    <a:pt x="86299" y="0"/>
                  </a:moveTo>
                  <a:lnTo>
                    <a:pt x="2145949" y="0"/>
                  </a:lnTo>
                  <a:cubicBezTo>
                    <a:pt x="2193611" y="0"/>
                    <a:pt x="2232248" y="38637"/>
                    <a:pt x="2232248" y="86299"/>
                  </a:cubicBezTo>
                  <a:lnTo>
                    <a:pt x="2232248" y="956295"/>
                  </a:lnTo>
                  <a:lnTo>
                    <a:pt x="0" y="956295"/>
                  </a:lnTo>
                  <a:lnTo>
                    <a:pt x="0" y="86299"/>
                  </a:lnTo>
                  <a:cubicBezTo>
                    <a:pt x="0" y="38637"/>
                    <a:pt x="38637" y="0"/>
                    <a:pt x="86299"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4" name="Oval 23">
            <a:extLst>
              <a:ext uri="{FF2B5EF4-FFF2-40B4-BE49-F238E27FC236}">
                <a16:creationId xmlns:a16="http://schemas.microsoft.com/office/drawing/2014/main" id="{4BB832DA-712C-4142-A2F0-9FF9AEF37A9C}"/>
              </a:ext>
            </a:extLst>
          </p:cNvPr>
          <p:cNvSpPr/>
          <p:nvPr/>
        </p:nvSpPr>
        <p:spPr>
          <a:xfrm>
            <a:off x="9583363" y="2383789"/>
            <a:ext cx="972108" cy="972108"/>
          </a:xfrm>
          <a:prstGeom prst="ellipse">
            <a:avLst/>
          </a:prstGeom>
          <a:solidFill>
            <a:schemeClr val="accent4"/>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TextBox 24">
            <a:extLst>
              <a:ext uri="{FF2B5EF4-FFF2-40B4-BE49-F238E27FC236}">
                <a16:creationId xmlns:a16="http://schemas.microsoft.com/office/drawing/2014/main" id="{18E0A52D-9903-4BA6-9CF4-F5EBC02E8739}"/>
              </a:ext>
            </a:extLst>
          </p:cNvPr>
          <p:cNvSpPr txBox="1"/>
          <p:nvPr/>
        </p:nvSpPr>
        <p:spPr>
          <a:xfrm>
            <a:off x="9168868" y="1951846"/>
            <a:ext cx="1801101" cy="338554"/>
          </a:xfrm>
          <a:prstGeom prst="rect">
            <a:avLst/>
          </a:prstGeom>
          <a:noFill/>
        </p:spPr>
        <p:txBody>
          <a:bodyPr wrap="square" lIns="108000" rIns="108000" rtlCol="0">
            <a:spAutoFit/>
          </a:bodyPr>
          <a:lstStyle/>
          <a:p>
            <a:pPr algn="ctr"/>
            <a:r>
              <a:rPr lang="fa-IR" altLang="ko-KR" sz="1600" b="1" dirty="0">
                <a:solidFill>
                  <a:schemeClr val="bg1"/>
                </a:solidFill>
              </a:rPr>
              <a:t>عنوان</a:t>
            </a:r>
            <a:endParaRPr lang="ko-KR" altLang="en-US" sz="1600" b="1" dirty="0">
              <a:solidFill>
                <a:schemeClr val="bg1"/>
              </a:solidFill>
            </a:endParaRPr>
          </a:p>
        </p:txBody>
      </p:sp>
      <p:sp>
        <p:nvSpPr>
          <p:cNvPr id="33" name="TextBox 32">
            <a:extLst>
              <a:ext uri="{FF2B5EF4-FFF2-40B4-BE49-F238E27FC236}">
                <a16:creationId xmlns:a16="http://schemas.microsoft.com/office/drawing/2014/main" id="{AEAE101F-C23B-4781-8DDA-0345C64B1772}"/>
              </a:ext>
            </a:extLst>
          </p:cNvPr>
          <p:cNvSpPr txBox="1"/>
          <p:nvPr/>
        </p:nvSpPr>
        <p:spPr>
          <a:xfrm>
            <a:off x="8998446" y="3498444"/>
            <a:ext cx="2147294" cy="2308324"/>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توضیحات 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35" name="Rounded Rectangle 10">
            <a:extLst>
              <a:ext uri="{FF2B5EF4-FFF2-40B4-BE49-F238E27FC236}">
                <a16:creationId xmlns:a16="http://schemas.microsoft.com/office/drawing/2014/main" id="{255C4CD3-7577-4ABD-9962-F6647E6FEEEA}"/>
              </a:ext>
            </a:extLst>
          </p:cNvPr>
          <p:cNvSpPr/>
          <p:nvPr/>
        </p:nvSpPr>
        <p:spPr>
          <a:xfrm>
            <a:off x="1940669" y="2711971"/>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ectangle 16">
            <a:extLst>
              <a:ext uri="{FF2B5EF4-FFF2-40B4-BE49-F238E27FC236}">
                <a16:creationId xmlns:a16="http://schemas.microsoft.com/office/drawing/2014/main" id="{C52D7546-FA77-498D-B443-54CD6B7B53C6}"/>
              </a:ext>
            </a:extLst>
          </p:cNvPr>
          <p:cNvSpPr/>
          <p:nvPr/>
        </p:nvSpPr>
        <p:spPr>
          <a:xfrm rot="2700000">
            <a:off x="7292211" y="2641777"/>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7" name="Oval 7">
            <a:extLst>
              <a:ext uri="{FF2B5EF4-FFF2-40B4-BE49-F238E27FC236}">
                <a16:creationId xmlns:a16="http://schemas.microsoft.com/office/drawing/2014/main" id="{F4092A0C-9393-4336-B3B1-AA702939A3BF}"/>
              </a:ext>
            </a:extLst>
          </p:cNvPr>
          <p:cNvSpPr/>
          <p:nvPr/>
        </p:nvSpPr>
        <p:spPr>
          <a:xfrm>
            <a:off x="9888778" y="2683160"/>
            <a:ext cx="361277" cy="36127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ed Rectangle 27">
            <a:extLst>
              <a:ext uri="{FF2B5EF4-FFF2-40B4-BE49-F238E27FC236}">
                <a16:creationId xmlns:a16="http://schemas.microsoft.com/office/drawing/2014/main" id="{293B55F5-74CD-4794-B559-FB470698F27E}"/>
              </a:ext>
            </a:extLst>
          </p:cNvPr>
          <p:cNvSpPr/>
          <p:nvPr/>
        </p:nvSpPr>
        <p:spPr>
          <a:xfrm>
            <a:off x="4548326" y="2711973"/>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TextBox 38">
            <a:extLst>
              <a:ext uri="{FF2B5EF4-FFF2-40B4-BE49-F238E27FC236}">
                <a16:creationId xmlns:a16="http://schemas.microsoft.com/office/drawing/2014/main" id="{4733268F-A311-673E-A547-EF6169A388C8}"/>
              </a:ext>
            </a:extLst>
          </p:cNvPr>
          <p:cNvSpPr txBox="1"/>
          <p:nvPr/>
        </p:nvSpPr>
        <p:spPr>
          <a:xfrm>
            <a:off x="6333236" y="3498444"/>
            <a:ext cx="2147294" cy="2308324"/>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توضیحات 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40" name="TextBox 39">
            <a:extLst>
              <a:ext uri="{FF2B5EF4-FFF2-40B4-BE49-F238E27FC236}">
                <a16:creationId xmlns:a16="http://schemas.microsoft.com/office/drawing/2014/main" id="{01B36F39-7C95-EDF9-9495-A4C7BE8514B0}"/>
              </a:ext>
            </a:extLst>
          </p:cNvPr>
          <p:cNvSpPr txBox="1"/>
          <p:nvPr/>
        </p:nvSpPr>
        <p:spPr>
          <a:xfrm>
            <a:off x="3657287" y="3498444"/>
            <a:ext cx="2147294" cy="2308324"/>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توضیحات 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
        <p:nvSpPr>
          <p:cNvPr id="41" name="TextBox 40">
            <a:extLst>
              <a:ext uri="{FF2B5EF4-FFF2-40B4-BE49-F238E27FC236}">
                <a16:creationId xmlns:a16="http://schemas.microsoft.com/office/drawing/2014/main" id="{ED4A9301-73C8-60CB-1994-C80E19C95F24}"/>
              </a:ext>
            </a:extLst>
          </p:cNvPr>
          <p:cNvSpPr txBox="1"/>
          <p:nvPr/>
        </p:nvSpPr>
        <p:spPr>
          <a:xfrm>
            <a:off x="1001205" y="3498444"/>
            <a:ext cx="2147294" cy="2308324"/>
          </a:xfrm>
          <a:prstGeom prst="rect">
            <a:avLst/>
          </a:prstGeom>
          <a:noFill/>
        </p:spPr>
        <p:txBody>
          <a:bodyPr wrap="square" rtlCol="0">
            <a:spAutoFit/>
          </a:bodyPr>
          <a:lstStyle/>
          <a:p>
            <a:pPr algn="ctr"/>
            <a:r>
              <a:rPr lang="fa-IR" altLang="ko-KR" sz="1200" dirty="0">
                <a:solidFill>
                  <a:schemeClr val="tx1">
                    <a:lumMod val="75000"/>
                    <a:lumOff val="25000"/>
                  </a:schemeClr>
                </a:solidFill>
              </a:rPr>
              <a:t>توضیحات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rPr>
              <a:t>توضیحات</a:t>
            </a:r>
            <a:r>
              <a:rPr lang="fa-IR" altLang="ko-KR" sz="1200" dirty="0">
                <a:solidFill>
                  <a:schemeClr val="tx1">
                    <a:lumMod val="75000"/>
                    <a:lumOff val="25000"/>
                  </a:schemeClr>
                </a:solidFill>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توضیحات توضیحات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r>
              <a:rPr lang="fa-IR" altLang="ko-KR" sz="1200" dirty="0">
                <a:solidFill>
                  <a:schemeClr val="tx1">
                    <a:lumMod val="75000"/>
                    <a:lumOff val="25000"/>
                  </a:schemeClr>
                </a:solidFill>
                <a:cs typeface="+mj-cs"/>
              </a:rPr>
              <a:t> </a:t>
            </a:r>
            <a:r>
              <a:rPr lang="fa-IR" altLang="ko-KR" sz="1200" dirty="0" err="1">
                <a:solidFill>
                  <a:schemeClr val="tx1">
                    <a:lumMod val="75000"/>
                    <a:lumOff val="25000"/>
                  </a:schemeClr>
                </a:solidFill>
                <a:cs typeface="+mj-cs"/>
              </a:rPr>
              <a:t>توضیحات</a:t>
            </a:r>
            <a:endParaRPr lang="fa-IR" altLang="ko-KR" sz="1200" dirty="0">
              <a:solidFill>
                <a:schemeClr val="tx1">
                  <a:lumMod val="75000"/>
                  <a:lumOff val="25000"/>
                </a:schemeClr>
              </a:solidFill>
              <a:cs typeface="+mj-cs"/>
            </a:endParaRPr>
          </a:p>
        </p:txBody>
      </p:sp>
    </p:spTree>
    <p:extLst>
      <p:ext uri="{BB962C8B-B14F-4D97-AF65-F5344CB8AC3E}">
        <p14:creationId xmlns:p14="http://schemas.microsoft.com/office/powerpoint/2010/main" val="415778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22F1B-62C2-595C-63C3-B8A6A906497E}"/>
              </a:ext>
            </a:extLst>
          </p:cNvPr>
          <p:cNvGrpSpPr/>
          <p:nvPr/>
        </p:nvGrpSpPr>
        <p:grpSpPr>
          <a:xfrm>
            <a:off x="254045" y="251710"/>
            <a:ext cx="6501319" cy="5716251"/>
            <a:chOff x="618793" y="-843506"/>
            <a:chExt cx="6735634" cy="5922271"/>
          </a:xfrm>
        </p:grpSpPr>
        <p:sp>
          <p:nvSpPr>
            <p:cNvPr id="5" name="Rectangle 4">
              <a:extLst>
                <a:ext uri="{FF2B5EF4-FFF2-40B4-BE49-F238E27FC236}">
                  <a16:creationId xmlns:a16="http://schemas.microsoft.com/office/drawing/2014/main" id="{98147EE4-3F48-4BF3-B9D8-DC86F6C4FB41}"/>
                </a:ext>
              </a:extLst>
            </p:cNvPr>
            <p:cNvSpPr/>
            <p:nvPr userDrawn="1"/>
          </p:nvSpPr>
          <p:spPr>
            <a:xfrm>
              <a:off x="618793" y="-843506"/>
              <a:ext cx="6735634" cy="5922271"/>
            </a:xfrm>
            <a:prstGeom prst="rect">
              <a:avLst/>
            </a:prstGeom>
            <a:solidFill>
              <a:srgbClr val="002060"/>
            </a:solidFill>
            <a:ln>
              <a:solidFill>
                <a:srgbClr val="00164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105DC372-B4FF-4D2B-A176-27A903C2DC1E}"/>
                </a:ext>
              </a:extLst>
            </p:cNvPr>
            <p:cNvSpPr/>
            <p:nvPr userDrawn="1"/>
          </p:nvSpPr>
          <p:spPr>
            <a:xfrm>
              <a:off x="809934" y="-603580"/>
              <a:ext cx="6353353" cy="5442418"/>
            </a:xfrm>
            <a:prstGeom prst="rect">
              <a:avLst/>
            </a:prstGeom>
            <a:solidFill>
              <a:srgbClr val="002D86"/>
            </a:solidFill>
            <a:ln>
              <a:solidFill>
                <a:srgbClr val="022411"/>
              </a:solidFill>
            </a:ln>
            <a:effectLst>
              <a:outerShdw blurRad="165100" sx="101000" sy="101000" algn="ctr" rotWithShape="0">
                <a:prstClr val="black">
                  <a:alpha val="21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grpSp>
      <p:grpSp>
        <p:nvGrpSpPr>
          <p:cNvPr id="35" name="Group 34">
            <a:extLst>
              <a:ext uri="{FF2B5EF4-FFF2-40B4-BE49-F238E27FC236}">
                <a16:creationId xmlns:a16="http://schemas.microsoft.com/office/drawing/2014/main" id="{EB769335-3B06-2944-5675-74F1B4EF5854}"/>
              </a:ext>
            </a:extLst>
          </p:cNvPr>
          <p:cNvGrpSpPr/>
          <p:nvPr/>
        </p:nvGrpSpPr>
        <p:grpSpPr>
          <a:xfrm>
            <a:off x="521132" y="726815"/>
            <a:ext cx="5993751" cy="938272"/>
            <a:chOff x="6280839" y="726815"/>
            <a:chExt cx="5093208" cy="938272"/>
          </a:xfrm>
          <a:effectLst/>
        </p:grpSpPr>
        <p:sp>
          <p:nvSpPr>
            <p:cNvPr id="33" name="TextBox 32">
              <a:extLst>
                <a:ext uri="{FF2B5EF4-FFF2-40B4-BE49-F238E27FC236}">
                  <a16:creationId xmlns:a16="http://schemas.microsoft.com/office/drawing/2014/main" id="{56714AA9-48A2-9A85-E738-CC5BC1ED0BA5}"/>
                </a:ext>
              </a:extLst>
            </p:cNvPr>
            <p:cNvSpPr txBox="1"/>
            <p:nvPr/>
          </p:nvSpPr>
          <p:spPr>
            <a:xfrm>
              <a:off x="9099023" y="726815"/>
              <a:ext cx="2275024" cy="523220"/>
            </a:xfrm>
            <a:prstGeom prst="rect">
              <a:avLst/>
            </a:prstGeom>
            <a:noFill/>
          </p:spPr>
          <p:txBody>
            <a:bodyPr wrap="none" rtlCol="0">
              <a:spAutoFit/>
            </a:bodyPr>
            <a:lstStyle/>
            <a:p>
              <a:pPr algn="r" rtl="1"/>
              <a:r>
                <a:rPr lang="fa-IR" sz="2800" b="1" dirty="0">
                  <a:solidFill>
                    <a:schemeClr val="bg1"/>
                  </a:solidFill>
                </a:rPr>
                <a:t>نام و نام خانوادگی</a:t>
              </a:r>
              <a:endParaRPr lang="en-US" sz="2800" b="1" dirty="0">
                <a:solidFill>
                  <a:schemeClr val="bg1"/>
                </a:solidFill>
              </a:endParaRPr>
            </a:p>
          </p:txBody>
        </p:sp>
        <p:sp>
          <p:nvSpPr>
            <p:cNvPr id="34" name="TextBox 33">
              <a:extLst>
                <a:ext uri="{FF2B5EF4-FFF2-40B4-BE49-F238E27FC236}">
                  <a16:creationId xmlns:a16="http://schemas.microsoft.com/office/drawing/2014/main" id="{5F164B4C-FD39-8FC0-073A-7BE6D135EF59}"/>
                </a:ext>
              </a:extLst>
            </p:cNvPr>
            <p:cNvSpPr txBox="1"/>
            <p:nvPr/>
          </p:nvSpPr>
          <p:spPr>
            <a:xfrm>
              <a:off x="6280839" y="1295755"/>
              <a:ext cx="5093208" cy="369332"/>
            </a:xfrm>
            <a:prstGeom prst="rect">
              <a:avLst/>
            </a:prstGeom>
            <a:noFill/>
          </p:spPr>
          <p:txBody>
            <a:bodyPr wrap="square" rtlCol="0">
              <a:spAutoFit/>
            </a:bodyPr>
            <a:lstStyle/>
            <a:p>
              <a:pPr algn="r" rtl="1"/>
              <a:r>
                <a:rPr lang="fa-IR" dirty="0">
                  <a:solidFill>
                    <a:schemeClr val="bg1"/>
                  </a:solidFill>
                </a:rPr>
                <a:t>سمت</a:t>
              </a:r>
              <a:endParaRPr lang="en-US" dirty="0">
                <a:solidFill>
                  <a:schemeClr val="bg1"/>
                </a:solidFill>
              </a:endParaRPr>
            </a:p>
          </p:txBody>
        </p:sp>
      </p:grpSp>
      <p:grpSp>
        <p:nvGrpSpPr>
          <p:cNvPr id="36" name="Group 35">
            <a:extLst>
              <a:ext uri="{FF2B5EF4-FFF2-40B4-BE49-F238E27FC236}">
                <a16:creationId xmlns:a16="http://schemas.microsoft.com/office/drawing/2014/main" id="{93ADD65F-804F-8616-D0FD-620C9E16A8BA}"/>
              </a:ext>
            </a:extLst>
          </p:cNvPr>
          <p:cNvGrpSpPr/>
          <p:nvPr/>
        </p:nvGrpSpPr>
        <p:grpSpPr>
          <a:xfrm>
            <a:off x="806149" y="2199926"/>
            <a:ext cx="5809255" cy="938272"/>
            <a:chOff x="6280839" y="726815"/>
            <a:chExt cx="4936432" cy="938272"/>
          </a:xfrm>
          <a:effectLst/>
        </p:grpSpPr>
        <p:sp>
          <p:nvSpPr>
            <p:cNvPr id="37" name="TextBox 36">
              <a:extLst>
                <a:ext uri="{FF2B5EF4-FFF2-40B4-BE49-F238E27FC236}">
                  <a16:creationId xmlns:a16="http://schemas.microsoft.com/office/drawing/2014/main" id="{9F63BEC6-CD34-88F6-787F-DADAF0185AEA}"/>
                </a:ext>
              </a:extLst>
            </p:cNvPr>
            <p:cNvSpPr txBox="1"/>
            <p:nvPr/>
          </p:nvSpPr>
          <p:spPr>
            <a:xfrm>
              <a:off x="6280839" y="726815"/>
              <a:ext cx="2419622" cy="523220"/>
            </a:xfrm>
            <a:prstGeom prst="rect">
              <a:avLst/>
            </a:prstGeom>
            <a:noFill/>
          </p:spPr>
          <p:txBody>
            <a:bodyPr wrap="none" rtlCol="0">
              <a:spAutoFit/>
            </a:bodyPr>
            <a:lstStyle/>
            <a:p>
              <a:pPr algn="l"/>
              <a:r>
                <a:rPr lang="en-US" sz="2800" b="1" dirty="0">
                  <a:solidFill>
                    <a:schemeClr val="bg1"/>
                  </a:solidFill>
                </a:rPr>
                <a:t>AAAAAAAAAAAA</a:t>
              </a:r>
            </a:p>
          </p:txBody>
        </p:sp>
        <p:sp>
          <p:nvSpPr>
            <p:cNvPr id="38" name="TextBox 37">
              <a:extLst>
                <a:ext uri="{FF2B5EF4-FFF2-40B4-BE49-F238E27FC236}">
                  <a16:creationId xmlns:a16="http://schemas.microsoft.com/office/drawing/2014/main" id="{32EA1C55-2521-FD5E-29A9-1BA2295D95C7}"/>
                </a:ext>
              </a:extLst>
            </p:cNvPr>
            <p:cNvSpPr txBox="1"/>
            <p:nvPr/>
          </p:nvSpPr>
          <p:spPr>
            <a:xfrm>
              <a:off x="6280839" y="1295755"/>
              <a:ext cx="4936432" cy="369332"/>
            </a:xfrm>
            <a:prstGeom prst="rect">
              <a:avLst/>
            </a:prstGeom>
            <a:noFill/>
          </p:spPr>
          <p:txBody>
            <a:bodyPr wrap="square" rtlCol="0">
              <a:spAutoFit/>
            </a:bodyPr>
            <a:lstStyle/>
            <a:p>
              <a:pPr algn="l"/>
              <a:r>
                <a:rPr lang="en-US" dirty="0">
                  <a:solidFill>
                    <a:schemeClr val="bg1"/>
                  </a:solidFill>
                </a:rPr>
                <a:t>AAAA</a:t>
              </a:r>
            </a:p>
          </p:txBody>
        </p:sp>
      </p:grpSp>
      <p:cxnSp>
        <p:nvCxnSpPr>
          <p:cNvPr id="41" name="Straight Connector 40">
            <a:extLst>
              <a:ext uri="{FF2B5EF4-FFF2-40B4-BE49-F238E27FC236}">
                <a16:creationId xmlns:a16="http://schemas.microsoft.com/office/drawing/2014/main" id="{8C5F0535-6A4B-96B0-F8C8-4D8BB33B4671}"/>
              </a:ext>
            </a:extLst>
          </p:cNvPr>
          <p:cNvCxnSpPr/>
          <p:nvPr/>
        </p:nvCxnSpPr>
        <p:spPr>
          <a:xfrm flipH="1">
            <a:off x="1304352" y="1938528"/>
            <a:ext cx="4581144" cy="0"/>
          </a:xfrm>
          <a:prstGeom prst="line">
            <a:avLst/>
          </a:prstGeom>
          <a:ln>
            <a:solidFill>
              <a:srgbClr val="011309"/>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FD097B3-7568-F279-6657-FA2F2965BDCB}"/>
              </a:ext>
            </a:extLst>
          </p:cNvPr>
          <p:cNvCxnSpPr/>
          <p:nvPr/>
        </p:nvCxnSpPr>
        <p:spPr>
          <a:xfrm flipH="1">
            <a:off x="1304356" y="3419856"/>
            <a:ext cx="4581144" cy="0"/>
          </a:xfrm>
          <a:prstGeom prst="line">
            <a:avLst/>
          </a:prstGeom>
          <a:ln>
            <a:solidFill>
              <a:srgbClr val="011309"/>
            </a:solidFill>
          </a:ln>
          <a:effectLst/>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0C3CCED4-EDF6-50C2-C9E7-C0EB12991DBA}"/>
              </a:ext>
            </a:extLst>
          </p:cNvPr>
          <p:cNvSpPr>
            <a:spLocks noGrp="1"/>
          </p:cNvSpPr>
          <p:nvPr>
            <p:ph type="pic" sz="quarter" idx="10"/>
          </p:nvPr>
        </p:nvSpPr>
        <p:spPr>
          <a:xfrm>
            <a:off x="8236612" y="1588747"/>
            <a:ext cx="3098900" cy="3098900"/>
          </a:xfrm>
        </p:spPr>
      </p:sp>
    </p:spTree>
    <p:extLst>
      <p:ext uri="{BB962C8B-B14F-4D97-AF65-F5344CB8AC3E}">
        <p14:creationId xmlns:p14="http://schemas.microsoft.com/office/powerpoint/2010/main" val="314882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هجده</a:t>
            </a:r>
            <a:endParaRPr lang="en-US" b="1" dirty="0">
              <a:cs typeface="+mn-cs"/>
            </a:endParaRPr>
          </a:p>
        </p:txBody>
      </p:sp>
      <p:sp>
        <p:nvSpPr>
          <p:cNvPr id="21" name="Oval 20">
            <a:extLst>
              <a:ext uri="{FF2B5EF4-FFF2-40B4-BE49-F238E27FC236}">
                <a16:creationId xmlns:a16="http://schemas.microsoft.com/office/drawing/2014/main" id="{F4F381D7-34E7-4748-8D61-45A4EBEBADE8}"/>
              </a:ext>
            </a:extLst>
          </p:cNvPr>
          <p:cNvSpPr/>
          <p:nvPr/>
        </p:nvSpPr>
        <p:spPr>
          <a:xfrm>
            <a:off x="5345540" y="3161272"/>
            <a:ext cx="1484865" cy="1484867"/>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22" name="Donut 6">
            <a:extLst>
              <a:ext uri="{FF2B5EF4-FFF2-40B4-BE49-F238E27FC236}">
                <a16:creationId xmlns:a16="http://schemas.microsoft.com/office/drawing/2014/main" id="{D65B00AC-75F4-46E9-A6E2-957FA9DF3B3C}"/>
              </a:ext>
            </a:extLst>
          </p:cNvPr>
          <p:cNvSpPr/>
          <p:nvPr/>
        </p:nvSpPr>
        <p:spPr>
          <a:xfrm>
            <a:off x="4448344" y="2264078"/>
            <a:ext cx="3279253" cy="3279255"/>
          </a:xfrm>
          <a:prstGeom prst="donut">
            <a:avLst>
              <a:gd name="adj" fmla="val 190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3" name="Oval 22">
            <a:extLst>
              <a:ext uri="{FF2B5EF4-FFF2-40B4-BE49-F238E27FC236}">
                <a16:creationId xmlns:a16="http://schemas.microsoft.com/office/drawing/2014/main" id="{F6421556-3517-4B25-9351-1934BA5CC461}"/>
              </a:ext>
            </a:extLst>
          </p:cNvPr>
          <p:cNvSpPr/>
          <p:nvPr/>
        </p:nvSpPr>
        <p:spPr>
          <a:xfrm>
            <a:off x="4722774" y="2041225"/>
            <a:ext cx="975519" cy="975519"/>
          </a:xfrm>
          <a:prstGeom prst="ellipse">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23">
            <a:extLst>
              <a:ext uri="{FF2B5EF4-FFF2-40B4-BE49-F238E27FC236}">
                <a16:creationId xmlns:a16="http://schemas.microsoft.com/office/drawing/2014/main" id="{D0EDDD35-EC7B-471C-AF12-E890F75CBA44}"/>
              </a:ext>
            </a:extLst>
          </p:cNvPr>
          <p:cNvSpPr/>
          <p:nvPr/>
        </p:nvSpPr>
        <p:spPr>
          <a:xfrm>
            <a:off x="6478794" y="2041225"/>
            <a:ext cx="975519" cy="975519"/>
          </a:xfrm>
          <a:prstGeom prst="ellipse">
            <a:avLst/>
          </a:prstGeom>
          <a:solidFill>
            <a:schemeClr val="accent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24">
            <a:extLst>
              <a:ext uri="{FF2B5EF4-FFF2-40B4-BE49-F238E27FC236}">
                <a16:creationId xmlns:a16="http://schemas.microsoft.com/office/drawing/2014/main" id="{150CCBD8-BE68-4A75-B675-66BDE80ADB73}"/>
              </a:ext>
            </a:extLst>
          </p:cNvPr>
          <p:cNvSpPr/>
          <p:nvPr/>
        </p:nvSpPr>
        <p:spPr>
          <a:xfrm>
            <a:off x="4038593" y="3415946"/>
            <a:ext cx="975519" cy="975519"/>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25">
            <a:extLst>
              <a:ext uri="{FF2B5EF4-FFF2-40B4-BE49-F238E27FC236}">
                <a16:creationId xmlns:a16="http://schemas.microsoft.com/office/drawing/2014/main" id="{45229DF4-E293-4F49-8385-CBAA8B119CAD}"/>
              </a:ext>
            </a:extLst>
          </p:cNvPr>
          <p:cNvSpPr/>
          <p:nvPr/>
        </p:nvSpPr>
        <p:spPr>
          <a:xfrm>
            <a:off x="7177893" y="3415946"/>
            <a:ext cx="975519" cy="975519"/>
          </a:xfrm>
          <a:prstGeom prst="ellipse">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C2B2BD69-AB70-40AF-BC50-A6B44C009910}"/>
              </a:ext>
            </a:extLst>
          </p:cNvPr>
          <p:cNvSpPr/>
          <p:nvPr/>
        </p:nvSpPr>
        <p:spPr>
          <a:xfrm>
            <a:off x="6478794" y="4778638"/>
            <a:ext cx="975519" cy="975519"/>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a16="http://schemas.microsoft.com/office/drawing/2014/main" id="{DA38606F-BF8A-4108-ADA5-145768D900B1}"/>
              </a:ext>
            </a:extLst>
          </p:cNvPr>
          <p:cNvSpPr/>
          <p:nvPr/>
        </p:nvSpPr>
        <p:spPr>
          <a:xfrm>
            <a:off x="4722774" y="4778638"/>
            <a:ext cx="975519" cy="975519"/>
          </a:xfrm>
          <a:prstGeom prst="ellipse">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7">
            <a:extLst>
              <a:ext uri="{FF2B5EF4-FFF2-40B4-BE49-F238E27FC236}">
                <a16:creationId xmlns:a16="http://schemas.microsoft.com/office/drawing/2014/main" id="{498B706E-FB46-4781-A805-80FE480EE089}"/>
              </a:ext>
            </a:extLst>
          </p:cNvPr>
          <p:cNvSpPr/>
          <p:nvPr/>
        </p:nvSpPr>
        <p:spPr>
          <a:xfrm>
            <a:off x="5041315" y="2369768"/>
            <a:ext cx="322040" cy="3220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ounded Rectangle 10">
            <a:extLst>
              <a:ext uri="{FF2B5EF4-FFF2-40B4-BE49-F238E27FC236}">
                <a16:creationId xmlns:a16="http://schemas.microsoft.com/office/drawing/2014/main" id="{FBBF6C57-77E7-469F-AD85-79F2B74E19A0}"/>
              </a:ext>
            </a:extLst>
          </p:cNvPr>
          <p:cNvSpPr/>
          <p:nvPr/>
        </p:nvSpPr>
        <p:spPr>
          <a:xfrm>
            <a:off x="4386615" y="3760593"/>
            <a:ext cx="254160" cy="336352"/>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Rounded Rectangle 5">
            <a:extLst>
              <a:ext uri="{FF2B5EF4-FFF2-40B4-BE49-F238E27FC236}">
                <a16:creationId xmlns:a16="http://schemas.microsoft.com/office/drawing/2014/main" id="{C2D1FF84-37A6-4DE1-93EE-EDA10EAF1AE9}"/>
              </a:ext>
            </a:extLst>
          </p:cNvPr>
          <p:cNvSpPr/>
          <p:nvPr/>
        </p:nvSpPr>
        <p:spPr>
          <a:xfrm flipH="1">
            <a:off x="5018088" y="5136108"/>
            <a:ext cx="391683" cy="32311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ound Same Side Corner Rectangle 11">
            <a:extLst>
              <a:ext uri="{FF2B5EF4-FFF2-40B4-BE49-F238E27FC236}">
                <a16:creationId xmlns:a16="http://schemas.microsoft.com/office/drawing/2014/main" id="{B101FB93-D6F3-4A72-AA37-EF1973C47C48}"/>
              </a:ext>
            </a:extLst>
          </p:cNvPr>
          <p:cNvSpPr>
            <a:spLocks noChangeAspect="1"/>
          </p:cNvSpPr>
          <p:nvPr/>
        </p:nvSpPr>
        <p:spPr>
          <a:xfrm rot="9900000">
            <a:off x="6829153" y="5098942"/>
            <a:ext cx="396000" cy="33632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Block Arc 10">
            <a:extLst>
              <a:ext uri="{FF2B5EF4-FFF2-40B4-BE49-F238E27FC236}">
                <a16:creationId xmlns:a16="http://schemas.microsoft.com/office/drawing/2014/main" id="{28439D14-B5DD-4028-91A3-C3B706018246}"/>
              </a:ext>
            </a:extLst>
          </p:cNvPr>
          <p:cNvSpPr/>
          <p:nvPr/>
        </p:nvSpPr>
        <p:spPr>
          <a:xfrm>
            <a:off x="7475312" y="3782630"/>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Round Same Side Corner Rectangle 36">
            <a:extLst>
              <a:ext uri="{FF2B5EF4-FFF2-40B4-BE49-F238E27FC236}">
                <a16:creationId xmlns:a16="http://schemas.microsoft.com/office/drawing/2014/main" id="{C3BBA94C-849D-4936-8902-E73959778D21}"/>
              </a:ext>
            </a:extLst>
          </p:cNvPr>
          <p:cNvSpPr>
            <a:spLocks noChangeAspect="1"/>
          </p:cNvSpPr>
          <p:nvPr/>
        </p:nvSpPr>
        <p:spPr>
          <a:xfrm>
            <a:off x="6783583" y="2344505"/>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Donut 24">
            <a:extLst>
              <a:ext uri="{FF2B5EF4-FFF2-40B4-BE49-F238E27FC236}">
                <a16:creationId xmlns:a16="http://schemas.microsoft.com/office/drawing/2014/main" id="{C222D727-9516-47D5-8CB5-77D463814C67}"/>
              </a:ext>
            </a:extLst>
          </p:cNvPr>
          <p:cNvSpPr/>
          <p:nvPr/>
        </p:nvSpPr>
        <p:spPr>
          <a:xfrm>
            <a:off x="5731520" y="3518671"/>
            <a:ext cx="728963" cy="7348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nvGrpSpPr>
          <p:cNvPr id="36" name="Group 35">
            <a:extLst>
              <a:ext uri="{FF2B5EF4-FFF2-40B4-BE49-F238E27FC236}">
                <a16:creationId xmlns:a16="http://schemas.microsoft.com/office/drawing/2014/main" id="{630B1564-0219-47F3-932B-F687FBC2B901}"/>
              </a:ext>
            </a:extLst>
          </p:cNvPr>
          <p:cNvGrpSpPr/>
          <p:nvPr/>
        </p:nvGrpSpPr>
        <p:grpSpPr>
          <a:xfrm>
            <a:off x="7591876" y="1757033"/>
            <a:ext cx="3032271" cy="960271"/>
            <a:chOff x="8375612" y="2136915"/>
            <a:chExt cx="3032271" cy="960271"/>
          </a:xfrm>
        </p:grpSpPr>
        <p:sp>
          <p:nvSpPr>
            <p:cNvPr id="37" name="TextBox 36">
              <a:extLst>
                <a:ext uri="{FF2B5EF4-FFF2-40B4-BE49-F238E27FC236}">
                  <a16:creationId xmlns:a16="http://schemas.microsoft.com/office/drawing/2014/main" id="{9DDC61FA-F4AA-AEA5-4BF3-79AE9972E8CE}"/>
                </a:ext>
              </a:extLst>
            </p:cNvPr>
            <p:cNvSpPr txBox="1"/>
            <p:nvPr/>
          </p:nvSpPr>
          <p:spPr>
            <a:xfrm>
              <a:off x="8375612" y="2450855"/>
              <a:ext cx="3032271" cy="646331"/>
            </a:xfrm>
            <a:prstGeom prst="rect">
              <a:avLst/>
            </a:prstGeom>
            <a:noFill/>
          </p:spPr>
          <p:txBody>
            <a:bodyPr wrap="square" lIns="108000" rIns="108000" rtlCol="0">
              <a:spAutoFit/>
            </a:bodyPr>
            <a:lstStyle/>
            <a:p>
              <a:pPr rtl="1"/>
              <a:r>
                <a:rPr lang="fa-IR" altLang="ko-KR" sz="1200" dirty="0"/>
                <a:t>متن عنوان اول متن عنوان اول متن عنوان اول متن عنوان اول متن عنوان اول متن عنوان اول متن عنوان اول </a:t>
              </a:r>
              <a:endParaRPr lang="en-US" altLang="ko-KR" sz="1200" dirty="0"/>
            </a:p>
          </p:txBody>
        </p:sp>
        <p:sp>
          <p:nvSpPr>
            <p:cNvPr id="38" name="TextBox 37">
              <a:extLst>
                <a:ext uri="{FF2B5EF4-FFF2-40B4-BE49-F238E27FC236}">
                  <a16:creationId xmlns:a16="http://schemas.microsoft.com/office/drawing/2014/main" id="{1A3AD3D5-47EB-9943-1CF2-33B238D56718}"/>
                </a:ext>
              </a:extLst>
            </p:cNvPr>
            <p:cNvSpPr txBox="1"/>
            <p:nvPr/>
          </p:nvSpPr>
          <p:spPr>
            <a:xfrm>
              <a:off x="8375612" y="2136915"/>
              <a:ext cx="3032271" cy="307777"/>
            </a:xfrm>
            <a:prstGeom prst="rect">
              <a:avLst/>
            </a:prstGeom>
            <a:noFill/>
          </p:spPr>
          <p:txBody>
            <a:bodyPr wrap="square" lIns="108000" rIns="108000" rtlCol="0">
              <a:spAutoFit/>
            </a:bodyPr>
            <a:lstStyle/>
            <a:p>
              <a:pPr rtl="1"/>
              <a:r>
                <a:rPr lang="fa-IR" altLang="ko-KR" sz="1400" b="1" dirty="0"/>
                <a:t>عنوان اول</a:t>
              </a:r>
              <a:endParaRPr lang="ko-KR" altLang="en-US" sz="1400" b="1" dirty="0"/>
            </a:p>
          </p:txBody>
        </p:sp>
      </p:grpSp>
      <p:grpSp>
        <p:nvGrpSpPr>
          <p:cNvPr id="39" name="Group 38">
            <a:extLst>
              <a:ext uri="{FF2B5EF4-FFF2-40B4-BE49-F238E27FC236}">
                <a16:creationId xmlns:a16="http://schemas.microsoft.com/office/drawing/2014/main" id="{BE383ADD-796D-3A13-C11D-5431A730F2CB}"/>
              </a:ext>
            </a:extLst>
          </p:cNvPr>
          <p:cNvGrpSpPr/>
          <p:nvPr/>
        </p:nvGrpSpPr>
        <p:grpSpPr>
          <a:xfrm>
            <a:off x="8228649" y="3433075"/>
            <a:ext cx="3032272" cy="969415"/>
            <a:chOff x="512677" y="388903"/>
            <a:chExt cx="3032272" cy="969415"/>
          </a:xfrm>
        </p:grpSpPr>
        <p:sp>
          <p:nvSpPr>
            <p:cNvPr id="40" name="TextBox 39">
              <a:extLst>
                <a:ext uri="{FF2B5EF4-FFF2-40B4-BE49-F238E27FC236}">
                  <a16:creationId xmlns:a16="http://schemas.microsoft.com/office/drawing/2014/main" id="{A9F80138-8BB5-C683-B148-51A3F62E2CFE}"/>
                </a:ext>
              </a:extLst>
            </p:cNvPr>
            <p:cNvSpPr txBox="1"/>
            <p:nvPr/>
          </p:nvSpPr>
          <p:spPr>
            <a:xfrm>
              <a:off x="512678" y="711987"/>
              <a:ext cx="3032271" cy="646331"/>
            </a:xfrm>
            <a:prstGeom prst="rect">
              <a:avLst/>
            </a:prstGeom>
            <a:noFill/>
          </p:spPr>
          <p:txBody>
            <a:bodyPr wrap="square" lIns="108000" rIns="108000" rtlCol="0">
              <a:spAutoFit/>
            </a:bodyPr>
            <a:lstStyle/>
            <a:p>
              <a:pPr rtl="1"/>
              <a:r>
                <a:rPr lang="fa-IR" altLang="ko-KR" sz="1200" dirty="0"/>
                <a:t>متن عنوان سوم متن عنوان سوم متن عنوان سوم متن عنوان سوم متن عنوان سوم متن عنوان سوم </a:t>
              </a:r>
              <a:endParaRPr lang="en-US" altLang="ko-KR" sz="1200" dirty="0"/>
            </a:p>
          </p:txBody>
        </p:sp>
        <p:sp>
          <p:nvSpPr>
            <p:cNvPr id="41" name="TextBox 40">
              <a:extLst>
                <a:ext uri="{FF2B5EF4-FFF2-40B4-BE49-F238E27FC236}">
                  <a16:creationId xmlns:a16="http://schemas.microsoft.com/office/drawing/2014/main" id="{29C5D3E1-0BF1-1650-811E-62F4FBF78AD2}"/>
                </a:ext>
              </a:extLst>
            </p:cNvPr>
            <p:cNvSpPr txBox="1"/>
            <p:nvPr/>
          </p:nvSpPr>
          <p:spPr>
            <a:xfrm>
              <a:off x="512677" y="388903"/>
              <a:ext cx="3032271" cy="307777"/>
            </a:xfrm>
            <a:prstGeom prst="rect">
              <a:avLst/>
            </a:prstGeom>
            <a:noFill/>
          </p:spPr>
          <p:txBody>
            <a:bodyPr wrap="square" lIns="108000" rIns="108000" rtlCol="0">
              <a:spAutoFit/>
            </a:bodyPr>
            <a:lstStyle/>
            <a:p>
              <a:pPr rtl="1"/>
              <a:r>
                <a:rPr lang="fa-IR" altLang="ko-KR" sz="1400" b="1" dirty="0"/>
                <a:t>عنوان سوم</a:t>
              </a:r>
              <a:endParaRPr lang="ko-KR" altLang="en-US" sz="1400" b="1" dirty="0"/>
            </a:p>
          </p:txBody>
        </p:sp>
      </p:grpSp>
      <p:grpSp>
        <p:nvGrpSpPr>
          <p:cNvPr id="42" name="Group 41">
            <a:extLst>
              <a:ext uri="{FF2B5EF4-FFF2-40B4-BE49-F238E27FC236}">
                <a16:creationId xmlns:a16="http://schemas.microsoft.com/office/drawing/2014/main" id="{87FCA45C-8573-444D-DD90-356DF18E587D}"/>
              </a:ext>
            </a:extLst>
          </p:cNvPr>
          <p:cNvGrpSpPr/>
          <p:nvPr/>
        </p:nvGrpSpPr>
        <p:grpSpPr>
          <a:xfrm>
            <a:off x="931079" y="3433075"/>
            <a:ext cx="3032272" cy="969415"/>
            <a:chOff x="-48639" y="2705695"/>
            <a:chExt cx="3032272" cy="969415"/>
          </a:xfrm>
        </p:grpSpPr>
        <p:sp>
          <p:nvSpPr>
            <p:cNvPr id="43" name="TextBox 42">
              <a:extLst>
                <a:ext uri="{FF2B5EF4-FFF2-40B4-BE49-F238E27FC236}">
                  <a16:creationId xmlns:a16="http://schemas.microsoft.com/office/drawing/2014/main" id="{E0321085-6903-B91B-11A8-B79239E4E8EC}"/>
                </a:ext>
              </a:extLst>
            </p:cNvPr>
            <p:cNvSpPr txBox="1"/>
            <p:nvPr/>
          </p:nvSpPr>
          <p:spPr>
            <a:xfrm>
              <a:off x="-48638" y="3028779"/>
              <a:ext cx="3032271" cy="646331"/>
            </a:xfrm>
            <a:prstGeom prst="rect">
              <a:avLst/>
            </a:prstGeom>
            <a:noFill/>
          </p:spPr>
          <p:txBody>
            <a:bodyPr wrap="square" lIns="108000" rIns="108000" rtlCol="0">
              <a:spAutoFit/>
            </a:bodyPr>
            <a:lstStyle/>
            <a:p>
              <a:pPr algn="r" rtl="1"/>
              <a:r>
                <a:rPr lang="fa-IR" altLang="ko-KR" sz="1200" dirty="0"/>
                <a:t>متن عنوان چهارم متن عنوان چهارم متن عنوان چهارم متن عنوان چهارم متن عنوان چهارم متن عنوان چهارم </a:t>
              </a:r>
              <a:endParaRPr lang="en-US" altLang="ko-KR" sz="1200" dirty="0"/>
            </a:p>
          </p:txBody>
        </p:sp>
        <p:sp>
          <p:nvSpPr>
            <p:cNvPr id="44" name="TextBox 43">
              <a:extLst>
                <a:ext uri="{FF2B5EF4-FFF2-40B4-BE49-F238E27FC236}">
                  <a16:creationId xmlns:a16="http://schemas.microsoft.com/office/drawing/2014/main" id="{218A3B8A-C637-61DE-824E-46AFC18678BA}"/>
                </a:ext>
              </a:extLst>
            </p:cNvPr>
            <p:cNvSpPr txBox="1"/>
            <p:nvPr/>
          </p:nvSpPr>
          <p:spPr>
            <a:xfrm>
              <a:off x="-48639" y="2705695"/>
              <a:ext cx="3032271" cy="307777"/>
            </a:xfrm>
            <a:prstGeom prst="rect">
              <a:avLst/>
            </a:prstGeom>
            <a:noFill/>
          </p:spPr>
          <p:txBody>
            <a:bodyPr wrap="square" lIns="108000" rIns="108000" rtlCol="0">
              <a:spAutoFit/>
            </a:bodyPr>
            <a:lstStyle/>
            <a:p>
              <a:pPr algn="r" rtl="1"/>
              <a:r>
                <a:rPr lang="fa-IR" altLang="ko-KR" sz="1400" b="1" dirty="0"/>
                <a:t>عنوان چهارم</a:t>
              </a:r>
              <a:endParaRPr lang="ko-KR" altLang="en-US" sz="1400" b="1" dirty="0"/>
            </a:p>
          </p:txBody>
        </p:sp>
      </p:grpSp>
      <p:grpSp>
        <p:nvGrpSpPr>
          <p:cNvPr id="45" name="Group 44">
            <a:extLst>
              <a:ext uri="{FF2B5EF4-FFF2-40B4-BE49-F238E27FC236}">
                <a16:creationId xmlns:a16="http://schemas.microsoft.com/office/drawing/2014/main" id="{0501D02A-F001-B94E-719E-0961725DDFFB}"/>
              </a:ext>
            </a:extLst>
          </p:cNvPr>
          <p:cNvGrpSpPr/>
          <p:nvPr/>
        </p:nvGrpSpPr>
        <p:grpSpPr>
          <a:xfrm>
            <a:off x="1608190" y="1747889"/>
            <a:ext cx="3032272" cy="969415"/>
            <a:chOff x="8400210" y="5129901"/>
            <a:chExt cx="3032272" cy="969415"/>
          </a:xfrm>
        </p:grpSpPr>
        <p:sp>
          <p:nvSpPr>
            <p:cNvPr id="46" name="TextBox 45">
              <a:extLst>
                <a:ext uri="{FF2B5EF4-FFF2-40B4-BE49-F238E27FC236}">
                  <a16:creationId xmlns:a16="http://schemas.microsoft.com/office/drawing/2014/main" id="{B6A62FF0-BCFA-5047-3751-AAB94496DFE1}"/>
                </a:ext>
              </a:extLst>
            </p:cNvPr>
            <p:cNvSpPr txBox="1"/>
            <p:nvPr/>
          </p:nvSpPr>
          <p:spPr>
            <a:xfrm>
              <a:off x="8400210" y="5452985"/>
              <a:ext cx="3032272" cy="646331"/>
            </a:xfrm>
            <a:prstGeom prst="rect">
              <a:avLst/>
            </a:prstGeom>
            <a:noFill/>
          </p:spPr>
          <p:txBody>
            <a:bodyPr wrap="square" lIns="108000" rIns="108000" rtlCol="0">
              <a:spAutoFit/>
            </a:bodyPr>
            <a:lstStyle/>
            <a:p>
              <a:pPr algn="r" rtl="1"/>
              <a:r>
                <a:rPr lang="fa-IR" altLang="ko-KR" sz="1200" dirty="0"/>
                <a:t>متن عنوان دوم متن عنوان دوم متن عنوان دوم متن عنوان دوم متن عنوان دوم متن عنوان دوم متن عنوان دوم </a:t>
              </a:r>
              <a:endParaRPr lang="en-US" altLang="ko-KR" sz="1200" dirty="0"/>
            </a:p>
          </p:txBody>
        </p:sp>
        <p:sp>
          <p:nvSpPr>
            <p:cNvPr id="47" name="TextBox 46">
              <a:extLst>
                <a:ext uri="{FF2B5EF4-FFF2-40B4-BE49-F238E27FC236}">
                  <a16:creationId xmlns:a16="http://schemas.microsoft.com/office/drawing/2014/main" id="{7864C2E8-A043-7F20-C73E-9CA58469EF64}"/>
                </a:ext>
              </a:extLst>
            </p:cNvPr>
            <p:cNvSpPr txBox="1"/>
            <p:nvPr/>
          </p:nvSpPr>
          <p:spPr>
            <a:xfrm>
              <a:off x="8400210" y="5129901"/>
              <a:ext cx="3032272" cy="307777"/>
            </a:xfrm>
            <a:prstGeom prst="rect">
              <a:avLst/>
            </a:prstGeom>
            <a:noFill/>
          </p:spPr>
          <p:txBody>
            <a:bodyPr wrap="square" lIns="108000" rIns="108000" rtlCol="0">
              <a:spAutoFit/>
            </a:bodyPr>
            <a:lstStyle/>
            <a:p>
              <a:pPr algn="r" rtl="1"/>
              <a:r>
                <a:rPr lang="fa-IR" altLang="ko-KR" sz="1400" b="1" dirty="0"/>
                <a:t>عنوان دوم</a:t>
              </a:r>
              <a:endParaRPr lang="ko-KR" altLang="en-US" sz="1400" b="1" dirty="0"/>
            </a:p>
          </p:txBody>
        </p:sp>
      </p:grpSp>
      <p:grpSp>
        <p:nvGrpSpPr>
          <p:cNvPr id="48" name="Group 47">
            <a:extLst>
              <a:ext uri="{FF2B5EF4-FFF2-40B4-BE49-F238E27FC236}">
                <a16:creationId xmlns:a16="http://schemas.microsoft.com/office/drawing/2014/main" id="{C488CA0D-560F-DC7A-4DD8-755DCF13AB9A}"/>
              </a:ext>
            </a:extLst>
          </p:cNvPr>
          <p:cNvGrpSpPr/>
          <p:nvPr/>
        </p:nvGrpSpPr>
        <p:grpSpPr>
          <a:xfrm>
            <a:off x="7544717" y="4993171"/>
            <a:ext cx="3032271" cy="960271"/>
            <a:chOff x="8375612" y="2136915"/>
            <a:chExt cx="3032271" cy="960271"/>
          </a:xfrm>
        </p:grpSpPr>
        <p:sp>
          <p:nvSpPr>
            <p:cNvPr id="49" name="TextBox 48">
              <a:extLst>
                <a:ext uri="{FF2B5EF4-FFF2-40B4-BE49-F238E27FC236}">
                  <a16:creationId xmlns:a16="http://schemas.microsoft.com/office/drawing/2014/main" id="{1DE45592-7FD3-CF73-AE7B-4582BFDBB92B}"/>
                </a:ext>
              </a:extLst>
            </p:cNvPr>
            <p:cNvSpPr txBox="1"/>
            <p:nvPr/>
          </p:nvSpPr>
          <p:spPr>
            <a:xfrm>
              <a:off x="8375612" y="2450855"/>
              <a:ext cx="3032271" cy="646331"/>
            </a:xfrm>
            <a:prstGeom prst="rect">
              <a:avLst/>
            </a:prstGeom>
            <a:noFill/>
          </p:spPr>
          <p:txBody>
            <a:bodyPr wrap="square" lIns="108000" rIns="108000" rtlCol="0">
              <a:spAutoFit/>
            </a:bodyPr>
            <a:lstStyle/>
            <a:p>
              <a:pPr rtl="1"/>
              <a:r>
                <a:rPr lang="fa-IR" altLang="ko-KR" sz="1200" dirty="0"/>
                <a:t>متن عنوان پنجم متن عنوان پنجم متن عنوان پنجم متن عنوان پنجم متن عنوان پنجم متن عنوان پنجم متن عنوان پنجم </a:t>
              </a:r>
              <a:endParaRPr lang="en-US" altLang="ko-KR" sz="1200" dirty="0"/>
            </a:p>
          </p:txBody>
        </p:sp>
        <p:sp>
          <p:nvSpPr>
            <p:cNvPr id="50" name="TextBox 49">
              <a:extLst>
                <a:ext uri="{FF2B5EF4-FFF2-40B4-BE49-F238E27FC236}">
                  <a16:creationId xmlns:a16="http://schemas.microsoft.com/office/drawing/2014/main" id="{9D8099CF-0504-DA86-D8EF-1F3FA0042508}"/>
                </a:ext>
              </a:extLst>
            </p:cNvPr>
            <p:cNvSpPr txBox="1"/>
            <p:nvPr/>
          </p:nvSpPr>
          <p:spPr>
            <a:xfrm>
              <a:off x="8375612" y="2136915"/>
              <a:ext cx="3032271" cy="307777"/>
            </a:xfrm>
            <a:prstGeom prst="rect">
              <a:avLst/>
            </a:prstGeom>
            <a:noFill/>
          </p:spPr>
          <p:txBody>
            <a:bodyPr wrap="square" lIns="108000" rIns="108000" rtlCol="0">
              <a:spAutoFit/>
            </a:bodyPr>
            <a:lstStyle/>
            <a:p>
              <a:pPr rtl="1"/>
              <a:r>
                <a:rPr lang="fa-IR" altLang="ko-KR" sz="1400" b="1" dirty="0"/>
                <a:t>عنوان پنجم</a:t>
              </a:r>
              <a:endParaRPr lang="ko-KR" altLang="en-US" sz="1400" b="1" dirty="0"/>
            </a:p>
          </p:txBody>
        </p:sp>
      </p:grpSp>
      <p:grpSp>
        <p:nvGrpSpPr>
          <p:cNvPr id="51" name="Group 50">
            <a:extLst>
              <a:ext uri="{FF2B5EF4-FFF2-40B4-BE49-F238E27FC236}">
                <a16:creationId xmlns:a16="http://schemas.microsoft.com/office/drawing/2014/main" id="{A68106B3-F1F9-AAC0-0943-03301229197B}"/>
              </a:ext>
            </a:extLst>
          </p:cNvPr>
          <p:cNvGrpSpPr/>
          <p:nvPr/>
        </p:nvGrpSpPr>
        <p:grpSpPr>
          <a:xfrm>
            <a:off x="1594427" y="4984027"/>
            <a:ext cx="3032272" cy="969415"/>
            <a:chOff x="512677" y="388903"/>
            <a:chExt cx="3032272" cy="969415"/>
          </a:xfrm>
        </p:grpSpPr>
        <p:sp>
          <p:nvSpPr>
            <p:cNvPr id="52" name="TextBox 51">
              <a:extLst>
                <a:ext uri="{FF2B5EF4-FFF2-40B4-BE49-F238E27FC236}">
                  <a16:creationId xmlns:a16="http://schemas.microsoft.com/office/drawing/2014/main" id="{5596F89C-E55B-CA2E-080D-D8BB99E11842}"/>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ششم متن عنوان ششم متن عنوان ششم متن عنوان ششم متن عنوان ششم متن عنوان ششم متن عنوان ششم </a:t>
              </a:r>
              <a:endParaRPr lang="en-US" altLang="ko-KR" sz="1200" dirty="0"/>
            </a:p>
          </p:txBody>
        </p:sp>
        <p:sp>
          <p:nvSpPr>
            <p:cNvPr id="53" name="TextBox 52">
              <a:extLst>
                <a:ext uri="{FF2B5EF4-FFF2-40B4-BE49-F238E27FC236}">
                  <a16:creationId xmlns:a16="http://schemas.microsoft.com/office/drawing/2014/main" id="{3A1FE56D-83F6-F7BC-AFC1-26EA5D4D2E14}"/>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ششم</a:t>
              </a:r>
              <a:endParaRPr lang="ko-KR" altLang="en-US" sz="1400" b="1" dirty="0"/>
            </a:p>
          </p:txBody>
        </p:sp>
      </p:grpSp>
    </p:spTree>
    <p:extLst>
      <p:ext uri="{BB962C8B-B14F-4D97-AF65-F5344CB8AC3E}">
        <p14:creationId xmlns:p14="http://schemas.microsoft.com/office/powerpoint/2010/main" val="318365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fa-IR" b="1" dirty="0">
                <a:cs typeface="+mj-cs"/>
              </a:rPr>
              <a:t>قالب </a:t>
            </a:r>
            <a:r>
              <a:rPr lang="fa-IR" b="1" dirty="0" err="1">
                <a:cs typeface="+mj-cs"/>
              </a:rPr>
              <a:t>اینفوگرافیک</a:t>
            </a:r>
            <a:r>
              <a:rPr lang="fa-IR" b="1" dirty="0">
                <a:cs typeface="+mj-cs"/>
              </a:rPr>
              <a:t> </a:t>
            </a:r>
            <a:r>
              <a:rPr lang="fa-IR" b="1" dirty="0" err="1">
                <a:cs typeface="+mj-cs"/>
              </a:rPr>
              <a:t>تایم‌لاین</a:t>
            </a:r>
            <a:endParaRPr lang="en-US" b="1" dirty="0">
              <a:cs typeface="+mj-cs"/>
            </a:endParaRPr>
          </a:p>
        </p:txBody>
      </p:sp>
      <p:grpSp>
        <p:nvGrpSpPr>
          <p:cNvPr id="73" name="Group 72">
            <a:extLst>
              <a:ext uri="{FF2B5EF4-FFF2-40B4-BE49-F238E27FC236}">
                <a16:creationId xmlns:a16="http://schemas.microsoft.com/office/drawing/2014/main" id="{95040A2E-4630-4711-8D8F-799081CA013D}"/>
              </a:ext>
            </a:extLst>
          </p:cNvPr>
          <p:cNvGrpSpPr/>
          <p:nvPr/>
        </p:nvGrpSpPr>
        <p:grpSpPr>
          <a:xfrm>
            <a:off x="846059" y="3704175"/>
            <a:ext cx="10499883" cy="436037"/>
            <a:chOff x="846058" y="3704174"/>
            <a:chExt cx="10499883" cy="436037"/>
          </a:xfrm>
        </p:grpSpPr>
        <p:sp>
          <p:nvSpPr>
            <p:cNvPr id="74" name="Rectangle 73">
              <a:extLst>
                <a:ext uri="{FF2B5EF4-FFF2-40B4-BE49-F238E27FC236}">
                  <a16:creationId xmlns:a16="http://schemas.microsoft.com/office/drawing/2014/main" id="{8BFDAD28-8F6A-4CE2-A5A4-2BC5DDB73CB7}"/>
                </a:ext>
              </a:extLst>
            </p:cNvPr>
            <p:cNvSpPr/>
            <p:nvPr/>
          </p:nvSpPr>
          <p:spPr>
            <a:xfrm flipH="1">
              <a:off x="9242821" y="3704174"/>
              <a:ext cx="2103120" cy="436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5B1657F-86AC-420D-B5D1-BD6A643A9335}"/>
                </a:ext>
              </a:extLst>
            </p:cNvPr>
            <p:cNvSpPr/>
            <p:nvPr/>
          </p:nvSpPr>
          <p:spPr>
            <a:xfrm>
              <a:off x="846058" y="3708250"/>
              <a:ext cx="2103120" cy="4319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2DC1866-D3AB-48AD-A0D4-A902F095138E}"/>
                </a:ext>
              </a:extLst>
            </p:cNvPr>
            <p:cNvSpPr/>
            <p:nvPr/>
          </p:nvSpPr>
          <p:spPr>
            <a:xfrm flipH="1">
              <a:off x="7143631" y="3708250"/>
              <a:ext cx="2103120" cy="4319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6C4D0D9-0172-4D71-AC7B-A7AC8738478A}"/>
                </a:ext>
              </a:extLst>
            </p:cNvPr>
            <p:cNvSpPr/>
            <p:nvPr/>
          </p:nvSpPr>
          <p:spPr>
            <a:xfrm flipH="1">
              <a:off x="5044440" y="3708250"/>
              <a:ext cx="2103120" cy="4319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A8881CF-189D-439D-8F4B-AECE61C1A7B7}"/>
                </a:ext>
              </a:extLst>
            </p:cNvPr>
            <p:cNvSpPr/>
            <p:nvPr/>
          </p:nvSpPr>
          <p:spPr>
            <a:xfrm flipH="1">
              <a:off x="2945249" y="3708250"/>
              <a:ext cx="2103120" cy="431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4A9324C3-18CB-4DA9-9FD7-3A42CD063BC5}"/>
              </a:ext>
            </a:extLst>
          </p:cNvPr>
          <p:cNvSpPr/>
          <p:nvPr/>
        </p:nvSpPr>
        <p:spPr>
          <a:xfrm>
            <a:off x="846059" y="3908476"/>
            <a:ext cx="10499883"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F8A6E408-D575-4242-A5A2-587BF31F7D92}"/>
              </a:ext>
            </a:extLst>
          </p:cNvPr>
          <p:cNvCxnSpPr>
            <a:cxnSpLocks/>
          </p:cNvCxnSpPr>
          <p:nvPr/>
        </p:nvCxnSpPr>
        <p:spPr>
          <a:xfrm>
            <a:off x="3979485" y="3257531"/>
            <a:ext cx="1" cy="548640"/>
          </a:xfrm>
          <a:prstGeom prst="line">
            <a:avLst/>
          </a:prstGeom>
          <a:ln w="3175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0C4F520-5AC0-4C62-ADF7-76DB14B336F3}"/>
              </a:ext>
            </a:extLst>
          </p:cNvPr>
          <p:cNvCxnSpPr>
            <a:cxnSpLocks/>
          </p:cNvCxnSpPr>
          <p:nvPr/>
        </p:nvCxnSpPr>
        <p:spPr>
          <a:xfrm flipV="1">
            <a:off x="6078045" y="4036133"/>
            <a:ext cx="0" cy="548640"/>
          </a:xfrm>
          <a:prstGeom prst="line">
            <a:avLst/>
          </a:prstGeom>
          <a:ln w="3175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8A79330-AEA4-4F3C-9B4D-0F24512BC979}"/>
              </a:ext>
            </a:extLst>
          </p:cNvPr>
          <p:cNvCxnSpPr>
            <a:cxnSpLocks/>
          </p:cNvCxnSpPr>
          <p:nvPr/>
        </p:nvCxnSpPr>
        <p:spPr>
          <a:xfrm>
            <a:off x="8176607" y="3257531"/>
            <a:ext cx="6447" cy="548640"/>
          </a:xfrm>
          <a:prstGeom prst="line">
            <a:avLst/>
          </a:prstGeom>
          <a:ln w="3175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0D39FB-ABFC-448C-A94C-1C62FA9ECD0C}"/>
              </a:ext>
            </a:extLst>
          </p:cNvPr>
          <p:cNvCxnSpPr>
            <a:cxnSpLocks/>
          </p:cNvCxnSpPr>
          <p:nvPr/>
        </p:nvCxnSpPr>
        <p:spPr>
          <a:xfrm flipV="1">
            <a:off x="10281613" y="4036133"/>
            <a:ext cx="1" cy="54864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F265B1F-FDFE-4D0D-85AA-74459E852E26}"/>
              </a:ext>
            </a:extLst>
          </p:cNvPr>
          <p:cNvCxnSpPr>
            <a:cxnSpLocks/>
          </p:cNvCxnSpPr>
          <p:nvPr/>
        </p:nvCxnSpPr>
        <p:spPr>
          <a:xfrm flipV="1">
            <a:off x="1880922" y="4036133"/>
            <a:ext cx="1" cy="548640"/>
          </a:xfrm>
          <a:prstGeom prst="line">
            <a:avLst/>
          </a:prstGeom>
          <a:ln w="31750">
            <a:solidFill>
              <a:schemeClr val="accent6"/>
            </a:solidFill>
            <a:headEnd type="oval" w="med" len="med"/>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5B1C0920-3D1D-4DD7-84F6-303DB64CD6DA}"/>
              </a:ext>
            </a:extLst>
          </p:cNvPr>
          <p:cNvSpPr>
            <a:spLocks noChangeAspect="1"/>
          </p:cNvSpPr>
          <p:nvPr/>
        </p:nvSpPr>
        <p:spPr>
          <a:xfrm>
            <a:off x="1772587" y="3808251"/>
            <a:ext cx="228600" cy="2286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6" name="Oval 85">
            <a:extLst>
              <a:ext uri="{FF2B5EF4-FFF2-40B4-BE49-F238E27FC236}">
                <a16:creationId xmlns:a16="http://schemas.microsoft.com/office/drawing/2014/main" id="{ACFD9693-03B5-4C2C-81BA-F6DE3CC2FE62}"/>
              </a:ext>
            </a:extLst>
          </p:cNvPr>
          <p:cNvSpPr>
            <a:spLocks noChangeAspect="1"/>
          </p:cNvSpPr>
          <p:nvPr/>
        </p:nvSpPr>
        <p:spPr>
          <a:xfrm flipH="1">
            <a:off x="10169349" y="3808251"/>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Oval 86">
            <a:extLst>
              <a:ext uri="{FF2B5EF4-FFF2-40B4-BE49-F238E27FC236}">
                <a16:creationId xmlns:a16="http://schemas.microsoft.com/office/drawing/2014/main" id="{A99B0A42-22DE-4DE7-997C-CB2072A4E679}"/>
              </a:ext>
            </a:extLst>
          </p:cNvPr>
          <p:cNvSpPr>
            <a:spLocks noChangeAspect="1"/>
          </p:cNvSpPr>
          <p:nvPr/>
        </p:nvSpPr>
        <p:spPr>
          <a:xfrm flipH="1">
            <a:off x="8070159" y="3808251"/>
            <a:ext cx="228600" cy="22860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8" name="Oval 87">
            <a:extLst>
              <a:ext uri="{FF2B5EF4-FFF2-40B4-BE49-F238E27FC236}">
                <a16:creationId xmlns:a16="http://schemas.microsoft.com/office/drawing/2014/main" id="{FF9BF6F9-A0E5-4D05-A818-CC97FC3F1D6C}"/>
              </a:ext>
            </a:extLst>
          </p:cNvPr>
          <p:cNvSpPr>
            <a:spLocks noChangeAspect="1"/>
          </p:cNvSpPr>
          <p:nvPr/>
        </p:nvSpPr>
        <p:spPr>
          <a:xfrm flipH="1">
            <a:off x="5970968" y="3808251"/>
            <a:ext cx="228600" cy="22860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9" name="Oval 88">
            <a:extLst>
              <a:ext uri="{FF2B5EF4-FFF2-40B4-BE49-F238E27FC236}">
                <a16:creationId xmlns:a16="http://schemas.microsoft.com/office/drawing/2014/main" id="{D9223992-974F-4752-981B-F11E2CBF88E7}"/>
              </a:ext>
            </a:extLst>
          </p:cNvPr>
          <p:cNvSpPr>
            <a:spLocks noChangeAspect="1"/>
          </p:cNvSpPr>
          <p:nvPr/>
        </p:nvSpPr>
        <p:spPr>
          <a:xfrm flipH="1">
            <a:off x="3871777" y="3808251"/>
            <a:ext cx="228600" cy="22860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0" name="Rounded Rectangle 5">
            <a:extLst>
              <a:ext uri="{FF2B5EF4-FFF2-40B4-BE49-F238E27FC236}">
                <a16:creationId xmlns:a16="http://schemas.microsoft.com/office/drawing/2014/main" id="{EF8E498B-3B54-467B-95B3-4E3F403BA7BD}"/>
              </a:ext>
            </a:extLst>
          </p:cNvPr>
          <p:cNvSpPr/>
          <p:nvPr/>
        </p:nvSpPr>
        <p:spPr>
          <a:xfrm flipH="1">
            <a:off x="10060509" y="3141499"/>
            <a:ext cx="369932" cy="30517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1" name="Rectangle 9">
            <a:extLst>
              <a:ext uri="{FF2B5EF4-FFF2-40B4-BE49-F238E27FC236}">
                <a16:creationId xmlns:a16="http://schemas.microsoft.com/office/drawing/2014/main" id="{D96828DB-6AFC-4EFB-8D48-462F5FDBE666}"/>
              </a:ext>
            </a:extLst>
          </p:cNvPr>
          <p:cNvSpPr/>
          <p:nvPr/>
        </p:nvSpPr>
        <p:spPr>
          <a:xfrm>
            <a:off x="5932962" y="3116621"/>
            <a:ext cx="366191" cy="36559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2" name="Freeform 18">
            <a:extLst>
              <a:ext uri="{FF2B5EF4-FFF2-40B4-BE49-F238E27FC236}">
                <a16:creationId xmlns:a16="http://schemas.microsoft.com/office/drawing/2014/main" id="{34E738DA-1B20-4E5F-9C00-255DFED30E27}"/>
              </a:ext>
            </a:extLst>
          </p:cNvPr>
          <p:cNvSpPr/>
          <p:nvPr/>
        </p:nvSpPr>
        <p:spPr>
          <a:xfrm>
            <a:off x="1659815" y="3122791"/>
            <a:ext cx="442215" cy="35689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3" name="Block Arc 25">
            <a:extLst>
              <a:ext uri="{FF2B5EF4-FFF2-40B4-BE49-F238E27FC236}">
                <a16:creationId xmlns:a16="http://schemas.microsoft.com/office/drawing/2014/main" id="{E8F22BE7-9326-4099-A1B7-AB4082A3F786}"/>
              </a:ext>
            </a:extLst>
          </p:cNvPr>
          <p:cNvSpPr/>
          <p:nvPr/>
        </p:nvSpPr>
        <p:spPr>
          <a:xfrm>
            <a:off x="8043820" y="4322346"/>
            <a:ext cx="302745" cy="437375"/>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94" name="Oval 32">
            <a:extLst>
              <a:ext uri="{FF2B5EF4-FFF2-40B4-BE49-F238E27FC236}">
                <a16:creationId xmlns:a16="http://schemas.microsoft.com/office/drawing/2014/main" id="{2D75E28E-3507-4BBF-9951-32C366DDE013}"/>
              </a:ext>
            </a:extLst>
          </p:cNvPr>
          <p:cNvSpPr/>
          <p:nvPr/>
        </p:nvSpPr>
        <p:spPr>
          <a:xfrm>
            <a:off x="3779980" y="4370887"/>
            <a:ext cx="392569" cy="392055"/>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5" name="Group 94">
            <a:extLst>
              <a:ext uri="{FF2B5EF4-FFF2-40B4-BE49-F238E27FC236}">
                <a16:creationId xmlns:a16="http://schemas.microsoft.com/office/drawing/2014/main" id="{52192FAD-63C6-4AD5-816B-98B91F971641}"/>
              </a:ext>
            </a:extLst>
          </p:cNvPr>
          <p:cNvGrpSpPr/>
          <p:nvPr/>
        </p:nvGrpSpPr>
        <p:grpSpPr>
          <a:xfrm>
            <a:off x="1100649" y="4710428"/>
            <a:ext cx="1563024" cy="1508106"/>
            <a:chOff x="1829656" y="4528905"/>
            <a:chExt cx="2691170" cy="1508106"/>
          </a:xfrm>
        </p:grpSpPr>
        <p:sp>
          <p:nvSpPr>
            <p:cNvPr id="96" name="TextBox 95">
              <a:extLst>
                <a:ext uri="{FF2B5EF4-FFF2-40B4-BE49-F238E27FC236}">
                  <a16:creationId xmlns:a16="http://schemas.microsoft.com/office/drawing/2014/main" id="{AABE4005-80BD-4858-B334-DE94E4AFBF27}"/>
                </a:ext>
              </a:extLst>
            </p:cNvPr>
            <p:cNvSpPr txBox="1"/>
            <p:nvPr/>
          </p:nvSpPr>
          <p:spPr>
            <a:xfrm>
              <a:off x="1829656" y="4836682"/>
              <a:ext cx="2691170" cy="1200329"/>
            </a:xfrm>
            <a:prstGeom prst="rect">
              <a:avLst/>
            </a:prstGeom>
            <a:noFill/>
          </p:spPr>
          <p:txBody>
            <a:bodyPr wrap="square" rtlCol="0">
              <a:spAutoFit/>
            </a:bodyPr>
            <a:lstStyle/>
            <a:p>
              <a:pPr algn="ctr" rtl="1"/>
              <a:r>
                <a:rPr lang="fa-IR" altLang="ko-KR" sz="1200" dirty="0">
                  <a:solidFill>
                    <a:schemeClr val="tx1">
                      <a:lumMod val="85000"/>
                      <a:lumOff val="15000"/>
                    </a:schemeClr>
                  </a:solidFill>
                </a:rPr>
                <a:t>متن 2018 متن 2018 متن 2018 متن 2018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2018 متن 2018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2018 متن 2018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2018 متن 2018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2018 متن 2018 </a:t>
              </a:r>
              <a:endParaRPr lang="ko-KR" altLang="en-US" sz="1200" dirty="0">
                <a:solidFill>
                  <a:schemeClr val="tx1">
                    <a:lumMod val="85000"/>
                    <a:lumOff val="15000"/>
                  </a:schemeClr>
                </a:solidFill>
              </a:endParaRPr>
            </a:p>
          </p:txBody>
        </p:sp>
        <p:sp>
          <p:nvSpPr>
            <p:cNvPr id="97" name="TextBox 96">
              <a:extLst>
                <a:ext uri="{FF2B5EF4-FFF2-40B4-BE49-F238E27FC236}">
                  <a16:creationId xmlns:a16="http://schemas.microsoft.com/office/drawing/2014/main" id="{37E744E5-B9DC-4DC7-BCF9-1E0B54147C7C}"/>
                </a:ext>
              </a:extLst>
            </p:cNvPr>
            <p:cNvSpPr txBox="1"/>
            <p:nvPr/>
          </p:nvSpPr>
          <p:spPr>
            <a:xfrm>
              <a:off x="1829656" y="4528905"/>
              <a:ext cx="2691170" cy="307777"/>
            </a:xfrm>
            <a:prstGeom prst="rect">
              <a:avLst/>
            </a:prstGeom>
            <a:noFill/>
          </p:spPr>
          <p:txBody>
            <a:bodyPr wrap="square" rtlCol="0" anchor="ctr">
              <a:spAutoFit/>
            </a:bodyPr>
            <a:lstStyle/>
            <a:p>
              <a:pPr algn="ctr"/>
              <a:r>
                <a:rPr lang="fa-IR" altLang="ko-KR" sz="1400" b="1" dirty="0">
                  <a:solidFill>
                    <a:schemeClr val="tx1">
                      <a:lumMod val="85000"/>
                      <a:lumOff val="15000"/>
                    </a:schemeClr>
                  </a:solidFill>
                </a:rPr>
                <a:t>عنوان 2018</a:t>
              </a:r>
              <a:endParaRPr lang="ko-KR" altLang="en-US" sz="1400" b="1" dirty="0">
                <a:solidFill>
                  <a:schemeClr val="tx1">
                    <a:lumMod val="85000"/>
                    <a:lumOff val="15000"/>
                  </a:schemeClr>
                </a:solidFill>
              </a:endParaRPr>
            </a:p>
          </p:txBody>
        </p:sp>
      </p:grpSp>
      <p:grpSp>
        <p:nvGrpSpPr>
          <p:cNvPr id="98" name="Group 97">
            <a:extLst>
              <a:ext uri="{FF2B5EF4-FFF2-40B4-BE49-F238E27FC236}">
                <a16:creationId xmlns:a16="http://schemas.microsoft.com/office/drawing/2014/main" id="{5052FE19-B7DE-45E2-A17A-D23F6B141D1E}"/>
              </a:ext>
            </a:extLst>
          </p:cNvPr>
          <p:cNvGrpSpPr/>
          <p:nvPr/>
        </p:nvGrpSpPr>
        <p:grpSpPr>
          <a:xfrm>
            <a:off x="3202341" y="1605092"/>
            <a:ext cx="1563024" cy="1508106"/>
            <a:chOff x="1829656" y="4528905"/>
            <a:chExt cx="2691170" cy="1508106"/>
          </a:xfrm>
        </p:grpSpPr>
        <p:sp>
          <p:nvSpPr>
            <p:cNvPr id="99" name="TextBox 98">
              <a:extLst>
                <a:ext uri="{FF2B5EF4-FFF2-40B4-BE49-F238E27FC236}">
                  <a16:creationId xmlns:a16="http://schemas.microsoft.com/office/drawing/2014/main" id="{81C5D736-961A-4FAA-BE6A-28F0BAF07BE4}"/>
                </a:ext>
              </a:extLst>
            </p:cNvPr>
            <p:cNvSpPr txBox="1"/>
            <p:nvPr/>
          </p:nvSpPr>
          <p:spPr>
            <a:xfrm>
              <a:off x="1829656" y="4836682"/>
              <a:ext cx="2691170" cy="1200329"/>
            </a:xfrm>
            <a:prstGeom prst="rect">
              <a:avLst/>
            </a:prstGeom>
            <a:noFill/>
          </p:spPr>
          <p:txBody>
            <a:bodyPr wrap="square" rtlCol="0">
              <a:spAutoFit/>
            </a:bodyPr>
            <a:lstStyle/>
            <a:p>
              <a:pPr algn="ctr" rtl="1"/>
              <a:r>
                <a:rPr lang="fa-IR" altLang="ko-KR" sz="1200" dirty="0">
                  <a:solidFill>
                    <a:schemeClr val="tx1">
                      <a:lumMod val="85000"/>
                      <a:lumOff val="15000"/>
                    </a:schemeClr>
                  </a:solidFill>
                </a:rPr>
                <a:t>متن 2019 متن 2019 متن 2019 متن 2019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2019 متن 2019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2019 متن 2019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2019 متن 2019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2019 متن 2019 </a:t>
              </a:r>
              <a:endParaRPr lang="ko-KR" altLang="en-US" sz="1200" dirty="0">
                <a:solidFill>
                  <a:schemeClr val="tx1">
                    <a:lumMod val="85000"/>
                    <a:lumOff val="15000"/>
                  </a:schemeClr>
                </a:solidFill>
              </a:endParaRPr>
            </a:p>
          </p:txBody>
        </p:sp>
        <p:sp>
          <p:nvSpPr>
            <p:cNvPr id="100" name="TextBox 99">
              <a:extLst>
                <a:ext uri="{FF2B5EF4-FFF2-40B4-BE49-F238E27FC236}">
                  <a16:creationId xmlns:a16="http://schemas.microsoft.com/office/drawing/2014/main" id="{6C66DD33-6175-4947-8339-040132453F6B}"/>
                </a:ext>
              </a:extLst>
            </p:cNvPr>
            <p:cNvSpPr txBox="1"/>
            <p:nvPr/>
          </p:nvSpPr>
          <p:spPr>
            <a:xfrm>
              <a:off x="1829656" y="4528905"/>
              <a:ext cx="2691170" cy="307777"/>
            </a:xfrm>
            <a:prstGeom prst="rect">
              <a:avLst/>
            </a:prstGeom>
            <a:noFill/>
          </p:spPr>
          <p:txBody>
            <a:bodyPr wrap="square" rtlCol="0" anchor="ctr">
              <a:spAutoFit/>
            </a:bodyPr>
            <a:lstStyle/>
            <a:p>
              <a:pPr algn="ctr"/>
              <a:r>
                <a:rPr lang="fa-IR" altLang="ko-KR" sz="1400" b="1" dirty="0">
                  <a:solidFill>
                    <a:schemeClr val="tx1">
                      <a:lumMod val="85000"/>
                      <a:lumOff val="15000"/>
                    </a:schemeClr>
                  </a:solidFill>
                </a:rPr>
                <a:t>عنوان 2019</a:t>
              </a:r>
              <a:endParaRPr lang="ko-KR" altLang="en-US" sz="1400" b="1" dirty="0">
                <a:solidFill>
                  <a:schemeClr val="tx1">
                    <a:lumMod val="85000"/>
                    <a:lumOff val="15000"/>
                  </a:schemeClr>
                </a:solidFill>
              </a:endParaRPr>
            </a:p>
          </p:txBody>
        </p:sp>
      </p:grpSp>
      <p:grpSp>
        <p:nvGrpSpPr>
          <p:cNvPr id="101" name="Group 100">
            <a:extLst>
              <a:ext uri="{FF2B5EF4-FFF2-40B4-BE49-F238E27FC236}">
                <a16:creationId xmlns:a16="http://schemas.microsoft.com/office/drawing/2014/main" id="{45B7F59A-10A1-4402-991B-3B30204E39A4}"/>
              </a:ext>
            </a:extLst>
          </p:cNvPr>
          <p:cNvGrpSpPr/>
          <p:nvPr/>
        </p:nvGrpSpPr>
        <p:grpSpPr>
          <a:xfrm>
            <a:off x="5304033" y="4710428"/>
            <a:ext cx="1563024" cy="1323440"/>
            <a:chOff x="1829656" y="4528905"/>
            <a:chExt cx="2691170" cy="1323440"/>
          </a:xfrm>
        </p:grpSpPr>
        <p:sp>
          <p:nvSpPr>
            <p:cNvPr id="102" name="TextBox 101">
              <a:extLst>
                <a:ext uri="{FF2B5EF4-FFF2-40B4-BE49-F238E27FC236}">
                  <a16:creationId xmlns:a16="http://schemas.microsoft.com/office/drawing/2014/main" id="{37BC5DCA-C221-43C8-9BC4-FDA30A88260C}"/>
                </a:ext>
              </a:extLst>
            </p:cNvPr>
            <p:cNvSpPr txBox="1"/>
            <p:nvPr/>
          </p:nvSpPr>
          <p:spPr>
            <a:xfrm>
              <a:off x="1829656" y="4836682"/>
              <a:ext cx="2691170" cy="1015663"/>
            </a:xfrm>
            <a:prstGeom prst="rect">
              <a:avLst/>
            </a:prstGeom>
            <a:noFill/>
          </p:spPr>
          <p:txBody>
            <a:bodyPr wrap="square" rtlCol="0">
              <a:spAutoFit/>
            </a:bodyPr>
            <a:lstStyle/>
            <a:p>
              <a:pPr algn="ctr" rtl="1"/>
              <a:r>
                <a:rPr lang="fa-IR" altLang="ko-KR" sz="1200" dirty="0">
                  <a:solidFill>
                    <a:schemeClr val="tx1">
                      <a:lumMod val="85000"/>
                      <a:lumOff val="15000"/>
                    </a:schemeClr>
                  </a:solidFill>
                </a:rPr>
                <a:t>متن 2020 متن 2020 متن 2020 متن 2020 متن 2020 متن 2020 متن 2020 متن 2020 متن 2020 متن 2020</a:t>
              </a:r>
              <a:endParaRPr lang="ko-KR" altLang="en-US" sz="1200" dirty="0">
                <a:solidFill>
                  <a:schemeClr val="tx1">
                    <a:lumMod val="85000"/>
                    <a:lumOff val="15000"/>
                  </a:schemeClr>
                </a:solidFill>
              </a:endParaRPr>
            </a:p>
          </p:txBody>
        </p:sp>
        <p:sp>
          <p:nvSpPr>
            <p:cNvPr id="103" name="TextBox 102">
              <a:extLst>
                <a:ext uri="{FF2B5EF4-FFF2-40B4-BE49-F238E27FC236}">
                  <a16:creationId xmlns:a16="http://schemas.microsoft.com/office/drawing/2014/main" id="{7AF132F2-D018-4368-A429-D3967664F809}"/>
                </a:ext>
              </a:extLst>
            </p:cNvPr>
            <p:cNvSpPr txBox="1"/>
            <p:nvPr/>
          </p:nvSpPr>
          <p:spPr>
            <a:xfrm>
              <a:off x="1829656" y="4528905"/>
              <a:ext cx="2691170" cy="307777"/>
            </a:xfrm>
            <a:prstGeom prst="rect">
              <a:avLst/>
            </a:prstGeom>
            <a:noFill/>
          </p:spPr>
          <p:txBody>
            <a:bodyPr wrap="square" rtlCol="0" anchor="ctr">
              <a:spAutoFit/>
            </a:bodyPr>
            <a:lstStyle/>
            <a:p>
              <a:pPr algn="ctr"/>
              <a:r>
                <a:rPr lang="fa-IR" altLang="ko-KR" sz="1400" b="1" dirty="0">
                  <a:solidFill>
                    <a:schemeClr val="tx1">
                      <a:lumMod val="85000"/>
                      <a:lumOff val="15000"/>
                    </a:schemeClr>
                  </a:solidFill>
                </a:rPr>
                <a:t>عنوان 2020</a:t>
              </a:r>
              <a:endParaRPr lang="ko-KR" altLang="en-US" sz="1400" b="1" dirty="0">
                <a:solidFill>
                  <a:schemeClr val="tx1">
                    <a:lumMod val="85000"/>
                    <a:lumOff val="15000"/>
                  </a:schemeClr>
                </a:solidFill>
              </a:endParaRPr>
            </a:p>
          </p:txBody>
        </p:sp>
      </p:grpSp>
      <p:grpSp>
        <p:nvGrpSpPr>
          <p:cNvPr id="104" name="Group 103">
            <a:extLst>
              <a:ext uri="{FF2B5EF4-FFF2-40B4-BE49-F238E27FC236}">
                <a16:creationId xmlns:a16="http://schemas.microsoft.com/office/drawing/2014/main" id="{1E3A6BC1-446F-4599-BE85-F5078ADB77F7}"/>
              </a:ext>
            </a:extLst>
          </p:cNvPr>
          <p:cNvGrpSpPr/>
          <p:nvPr/>
        </p:nvGrpSpPr>
        <p:grpSpPr>
          <a:xfrm>
            <a:off x="7405725" y="1605092"/>
            <a:ext cx="1563024" cy="1323440"/>
            <a:chOff x="1829656" y="4528905"/>
            <a:chExt cx="2691170" cy="1323440"/>
          </a:xfrm>
        </p:grpSpPr>
        <p:sp>
          <p:nvSpPr>
            <p:cNvPr id="105" name="TextBox 104">
              <a:extLst>
                <a:ext uri="{FF2B5EF4-FFF2-40B4-BE49-F238E27FC236}">
                  <a16:creationId xmlns:a16="http://schemas.microsoft.com/office/drawing/2014/main" id="{48848423-256D-42A5-9CBE-C805AE27447F}"/>
                </a:ext>
              </a:extLst>
            </p:cNvPr>
            <p:cNvSpPr txBox="1"/>
            <p:nvPr/>
          </p:nvSpPr>
          <p:spPr>
            <a:xfrm>
              <a:off x="1829656" y="4836682"/>
              <a:ext cx="2691170" cy="1015663"/>
            </a:xfrm>
            <a:prstGeom prst="rect">
              <a:avLst/>
            </a:prstGeom>
            <a:noFill/>
          </p:spPr>
          <p:txBody>
            <a:bodyPr wrap="square" rtlCol="0">
              <a:spAutoFit/>
            </a:bodyPr>
            <a:lstStyle/>
            <a:p>
              <a:pPr algn="ctr" rtl="1"/>
              <a:r>
                <a:rPr lang="fa-IR" altLang="ko-KR" sz="1200" dirty="0">
                  <a:solidFill>
                    <a:schemeClr val="tx1">
                      <a:lumMod val="85000"/>
                      <a:lumOff val="15000"/>
                    </a:schemeClr>
                  </a:solidFill>
                </a:rPr>
                <a:t>متن 2021 متن 2021 متن 2021 متن 2021</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2021 متن 2021</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2021 متن 2021</a:t>
              </a:r>
              <a:endParaRPr lang="ko-KR" altLang="en-US" sz="1200" dirty="0">
                <a:solidFill>
                  <a:schemeClr val="tx1">
                    <a:lumMod val="85000"/>
                    <a:lumOff val="15000"/>
                  </a:schemeClr>
                </a:solidFill>
              </a:endParaRPr>
            </a:p>
            <a:p>
              <a:pPr algn="ctr" rtl="1"/>
              <a:endParaRPr lang="ko-KR" altLang="en-US" sz="1200" dirty="0">
                <a:solidFill>
                  <a:schemeClr val="tx1">
                    <a:lumMod val="85000"/>
                    <a:lumOff val="15000"/>
                  </a:schemeClr>
                </a:solidFill>
              </a:endParaRPr>
            </a:p>
          </p:txBody>
        </p:sp>
        <p:sp>
          <p:nvSpPr>
            <p:cNvPr id="106" name="TextBox 105">
              <a:extLst>
                <a:ext uri="{FF2B5EF4-FFF2-40B4-BE49-F238E27FC236}">
                  <a16:creationId xmlns:a16="http://schemas.microsoft.com/office/drawing/2014/main" id="{6EF95D62-DE69-4344-82DF-293994ED06BD}"/>
                </a:ext>
              </a:extLst>
            </p:cNvPr>
            <p:cNvSpPr txBox="1"/>
            <p:nvPr/>
          </p:nvSpPr>
          <p:spPr>
            <a:xfrm>
              <a:off x="1829656" y="4528905"/>
              <a:ext cx="2691170" cy="307777"/>
            </a:xfrm>
            <a:prstGeom prst="rect">
              <a:avLst/>
            </a:prstGeom>
            <a:noFill/>
          </p:spPr>
          <p:txBody>
            <a:bodyPr wrap="square" rtlCol="0" anchor="ctr">
              <a:spAutoFit/>
            </a:bodyPr>
            <a:lstStyle/>
            <a:p>
              <a:pPr algn="ctr"/>
              <a:r>
                <a:rPr lang="fa-IR" altLang="ko-KR" sz="1400" b="1" dirty="0">
                  <a:solidFill>
                    <a:schemeClr val="tx1">
                      <a:lumMod val="85000"/>
                      <a:lumOff val="15000"/>
                    </a:schemeClr>
                  </a:solidFill>
                </a:rPr>
                <a:t>عنوان 2021</a:t>
              </a:r>
              <a:endParaRPr lang="ko-KR" altLang="en-US" sz="1400" b="1" dirty="0">
                <a:solidFill>
                  <a:schemeClr val="tx1">
                    <a:lumMod val="85000"/>
                    <a:lumOff val="15000"/>
                  </a:schemeClr>
                </a:solidFill>
              </a:endParaRPr>
            </a:p>
          </p:txBody>
        </p:sp>
      </p:grpSp>
      <p:grpSp>
        <p:nvGrpSpPr>
          <p:cNvPr id="107" name="Group 106">
            <a:extLst>
              <a:ext uri="{FF2B5EF4-FFF2-40B4-BE49-F238E27FC236}">
                <a16:creationId xmlns:a16="http://schemas.microsoft.com/office/drawing/2014/main" id="{CC916BDC-9FE7-40D4-AD29-78F0CF3C5C4F}"/>
              </a:ext>
            </a:extLst>
          </p:cNvPr>
          <p:cNvGrpSpPr/>
          <p:nvPr/>
        </p:nvGrpSpPr>
        <p:grpSpPr>
          <a:xfrm>
            <a:off x="9507416" y="4710428"/>
            <a:ext cx="1563024" cy="1323440"/>
            <a:chOff x="1829656" y="4528905"/>
            <a:chExt cx="2691170" cy="1323440"/>
          </a:xfrm>
        </p:grpSpPr>
        <p:sp>
          <p:nvSpPr>
            <p:cNvPr id="108" name="TextBox 107">
              <a:extLst>
                <a:ext uri="{FF2B5EF4-FFF2-40B4-BE49-F238E27FC236}">
                  <a16:creationId xmlns:a16="http://schemas.microsoft.com/office/drawing/2014/main" id="{260AC252-5197-4DE4-9A0D-6B0B9E9744BC}"/>
                </a:ext>
              </a:extLst>
            </p:cNvPr>
            <p:cNvSpPr txBox="1"/>
            <p:nvPr/>
          </p:nvSpPr>
          <p:spPr>
            <a:xfrm>
              <a:off x="1829656" y="4836682"/>
              <a:ext cx="2691170" cy="1015663"/>
            </a:xfrm>
            <a:prstGeom prst="rect">
              <a:avLst/>
            </a:prstGeom>
            <a:noFill/>
          </p:spPr>
          <p:txBody>
            <a:bodyPr wrap="square" rtlCol="0">
              <a:spAutoFit/>
            </a:bodyPr>
            <a:lstStyle/>
            <a:p>
              <a:pPr algn="ctr" rtl="1"/>
              <a:r>
                <a:rPr lang="fa-IR" altLang="ko-KR" sz="1200" dirty="0">
                  <a:solidFill>
                    <a:schemeClr val="tx1">
                      <a:lumMod val="85000"/>
                      <a:lumOff val="15000"/>
                    </a:schemeClr>
                  </a:solidFill>
                </a:rPr>
                <a:t>متن 2022 متن 2022 </a:t>
              </a:r>
              <a:endParaRPr lang="ko-KR" altLang="en-US" sz="1200" dirty="0">
                <a:solidFill>
                  <a:schemeClr val="tx1">
                    <a:lumMod val="85000"/>
                    <a:lumOff val="15000"/>
                  </a:schemeClr>
                </a:solidFill>
              </a:endParaRPr>
            </a:p>
            <a:p>
              <a:pPr algn="ctr" rtl="1"/>
              <a:r>
                <a:rPr lang="fa-IR" altLang="ko-KR" sz="1200" dirty="0">
                  <a:solidFill>
                    <a:schemeClr val="tx1">
                      <a:lumMod val="85000"/>
                      <a:lumOff val="15000"/>
                    </a:schemeClr>
                  </a:solidFill>
                </a:rPr>
                <a:t>متن 2022 متن 2022 متن 2022 متن 2022 متن 2022 متن 2022 متن 2022 متن 2022</a:t>
              </a:r>
              <a:endParaRPr lang="ko-KR" altLang="en-US" sz="1200" dirty="0">
                <a:solidFill>
                  <a:schemeClr val="tx1">
                    <a:lumMod val="85000"/>
                    <a:lumOff val="15000"/>
                  </a:schemeClr>
                </a:solidFill>
              </a:endParaRPr>
            </a:p>
          </p:txBody>
        </p:sp>
        <p:sp>
          <p:nvSpPr>
            <p:cNvPr id="109" name="TextBox 108">
              <a:extLst>
                <a:ext uri="{FF2B5EF4-FFF2-40B4-BE49-F238E27FC236}">
                  <a16:creationId xmlns:a16="http://schemas.microsoft.com/office/drawing/2014/main" id="{43159DC5-ED63-4D04-BF45-0B3483F02FEF}"/>
                </a:ext>
              </a:extLst>
            </p:cNvPr>
            <p:cNvSpPr txBox="1"/>
            <p:nvPr/>
          </p:nvSpPr>
          <p:spPr>
            <a:xfrm>
              <a:off x="1829656" y="4528905"/>
              <a:ext cx="2691170" cy="307777"/>
            </a:xfrm>
            <a:prstGeom prst="rect">
              <a:avLst/>
            </a:prstGeom>
            <a:noFill/>
          </p:spPr>
          <p:txBody>
            <a:bodyPr wrap="square" rtlCol="0" anchor="ctr">
              <a:spAutoFit/>
            </a:bodyPr>
            <a:lstStyle/>
            <a:p>
              <a:pPr algn="ctr"/>
              <a:r>
                <a:rPr lang="fa-IR" altLang="ko-KR" sz="1400" b="1" dirty="0">
                  <a:solidFill>
                    <a:schemeClr val="tx1">
                      <a:lumMod val="85000"/>
                      <a:lumOff val="15000"/>
                    </a:schemeClr>
                  </a:solidFill>
                </a:rPr>
                <a:t>عنوان 2022</a:t>
              </a:r>
              <a:endParaRPr lang="ko-KR" altLang="en-US" sz="1400" b="1" dirty="0">
                <a:solidFill>
                  <a:schemeClr val="tx1">
                    <a:lumMod val="85000"/>
                    <a:lumOff val="15000"/>
                  </a:schemeClr>
                </a:solidFill>
              </a:endParaRPr>
            </a:p>
          </p:txBody>
        </p:sp>
      </p:grpSp>
      <p:sp>
        <p:nvSpPr>
          <p:cNvPr id="110" name="TextBox 109">
            <a:extLst>
              <a:ext uri="{FF2B5EF4-FFF2-40B4-BE49-F238E27FC236}">
                <a16:creationId xmlns:a16="http://schemas.microsoft.com/office/drawing/2014/main" id="{F38FC4DC-C939-4A90-A546-BCAEF63660ED}"/>
              </a:ext>
            </a:extLst>
          </p:cNvPr>
          <p:cNvSpPr txBox="1"/>
          <p:nvPr/>
        </p:nvSpPr>
        <p:spPr>
          <a:xfrm>
            <a:off x="7585036" y="4880798"/>
            <a:ext cx="1201157" cy="523220"/>
          </a:xfrm>
          <a:prstGeom prst="rect">
            <a:avLst/>
          </a:prstGeom>
          <a:noFill/>
        </p:spPr>
        <p:txBody>
          <a:bodyPr wrap="square" rtlCol="0">
            <a:spAutoFit/>
          </a:bodyPr>
          <a:lstStyle/>
          <a:p>
            <a:pPr algn="ctr"/>
            <a:r>
              <a:rPr lang="en-US" altLang="ko-KR" sz="2800" b="1" dirty="0">
                <a:solidFill>
                  <a:schemeClr val="accent2"/>
                </a:solidFill>
              </a:rPr>
              <a:t>2021</a:t>
            </a:r>
            <a:endParaRPr lang="ko-KR" altLang="en-US" sz="2800" b="1" dirty="0">
              <a:solidFill>
                <a:schemeClr val="accent2"/>
              </a:solidFill>
            </a:endParaRPr>
          </a:p>
        </p:txBody>
      </p:sp>
      <p:sp>
        <p:nvSpPr>
          <p:cNvPr id="111" name="TextBox 110">
            <a:extLst>
              <a:ext uri="{FF2B5EF4-FFF2-40B4-BE49-F238E27FC236}">
                <a16:creationId xmlns:a16="http://schemas.microsoft.com/office/drawing/2014/main" id="{F7B63C92-F05F-46EA-AA0C-899A98E69518}"/>
              </a:ext>
            </a:extLst>
          </p:cNvPr>
          <p:cNvSpPr txBox="1"/>
          <p:nvPr/>
        </p:nvSpPr>
        <p:spPr>
          <a:xfrm>
            <a:off x="3393039" y="4880798"/>
            <a:ext cx="1201157" cy="523220"/>
          </a:xfrm>
          <a:prstGeom prst="rect">
            <a:avLst/>
          </a:prstGeom>
          <a:noFill/>
        </p:spPr>
        <p:txBody>
          <a:bodyPr wrap="square" rtlCol="0">
            <a:spAutoFit/>
          </a:bodyPr>
          <a:lstStyle/>
          <a:p>
            <a:pPr algn="ctr"/>
            <a:r>
              <a:rPr lang="en-US" altLang="ko-KR" sz="2800" b="1" dirty="0">
                <a:solidFill>
                  <a:schemeClr val="accent4"/>
                </a:solidFill>
              </a:rPr>
              <a:t>2019</a:t>
            </a:r>
            <a:endParaRPr lang="ko-KR" altLang="en-US" sz="2800" b="1" dirty="0">
              <a:solidFill>
                <a:schemeClr val="accent4"/>
              </a:solidFill>
            </a:endParaRPr>
          </a:p>
        </p:txBody>
      </p:sp>
      <p:sp>
        <p:nvSpPr>
          <p:cNvPr id="112" name="TextBox 111">
            <a:extLst>
              <a:ext uri="{FF2B5EF4-FFF2-40B4-BE49-F238E27FC236}">
                <a16:creationId xmlns:a16="http://schemas.microsoft.com/office/drawing/2014/main" id="{62436585-786D-435A-B4BC-8B8F47446941}"/>
              </a:ext>
            </a:extLst>
          </p:cNvPr>
          <p:cNvSpPr txBox="1"/>
          <p:nvPr/>
        </p:nvSpPr>
        <p:spPr>
          <a:xfrm>
            <a:off x="9681034" y="2460901"/>
            <a:ext cx="1201157" cy="523220"/>
          </a:xfrm>
          <a:prstGeom prst="rect">
            <a:avLst/>
          </a:prstGeom>
          <a:noFill/>
        </p:spPr>
        <p:txBody>
          <a:bodyPr wrap="square" rtlCol="0">
            <a:spAutoFit/>
          </a:bodyPr>
          <a:lstStyle/>
          <a:p>
            <a:pPr algn="ctr"/>
            <a:r>
              <a:rPr lang="en-US" altLang="ko-KR" sz="2800" b="1" dirty="0">
                <a:solidFill>
                  <a:schemeClr val="accent1"/>
                </a:solidFill>
              </a:rPr>
              <a:t>2022</a:t>
            </a:r>
            <a:endParaRPr lang="ko-KR" altLang="en-US" sz="2800" b="1" dirty="0">
              <a:solidFill>
                <a:schemeClr val="accent1"/>
              </a:solidFill>
            </a:endParaRPr>
          </a:p>
        </p:txBody>
      </p:sp>
      <p:sp>
        <p:nvSpPr>
          <p:cNvPr id="113" name="TextBox 112">
            <a:extLst>
              <a:ext uri="{FF2B5EF4-FFF2-40B4-BE49-F238E27FC236}">
                <a16:creationId xmlns:a16="http://schemas.microsoft.com/office/drawing/2014/main" id="{92BCA0BD-8182-46E4-BBC2-6CC14FC208F4}"/>
              </a:ext>
            </a:extLst>
          </p:cNvPr>
          <p:cNvSpPr txBox="1"/>
          <p:nvPr/>
        </p:nvSpPr>
        <p:spPr>
          <a:xfrm>
            <a:off x="5489038" y="2460901"/>
            <a:ext cx="1201157" cy="523220"/>
          </a:xfrm>
          <a:prstGeom prst="rect">
            <a:avLst/>
          </a:prstGeom>
          <a:noFill/>
        </p:spPr>
        <p:txBody>
          <a:bodyPr wrap="square" rtlCol="0">
            <a:spAutoFit/>
          </a:bodyPr>
          <a:lstStyle/>
          <a:p>
            <a:pPr algn="ctr"/>
            <a:r>
              <a:rPr lang="en-US" altLang="ko-KR" sz="2800" b="1" dirty="0">
                <a:solidFill>
                  <a:schemeClr val="accent3"/>
                </a:solidFill>
                <a:cs typeface="Arial" pitchFamily="34" charset="0"/>
              </a:rPr>
              <a:t>2020</a:t>
            </a:r>
            <a:endParaRPr lang="ko-KR" altLang="en-US" sz="2800" b="1" dirty="0">
              <a:solidFill>
                <a:schemeClr val="accent3"/>
              </a:solidFill>
              <a:cs typeface="Arial" pitchFamily="34" charset="0"/>
            </a:endParaRPr>
          </a:p>
        </p:txBody>
      </p:sp>
      <p:sp>
        <p:nvSpPr>
          <p:cNvPr id="114" name="TextBox 113">
            <a:extLst>
              <a:ext uri="{FF2B5EF4-FFF2-40B4-BE49-F238E27FC236}">
                <a16:creationId xmlns:a16="http://schemas.microsoft.com/office/drawing/2014/main" id="{CA83C274-25F6-499D-8B7F-0401166C5277}"/>
              </a:ext>
            </a:extLst>
          </p:cNvPr>
          <p:cNvSpPr txBox="1"/>
          <p:nvPr/>
        </p:nvSpPr>
        <p:spPr>
          <a:xfrm>
            <a:off x="1297040" y="2460901"/>
            <a:ext cx="1201157" cy="523220"/>
          </a:xfrm>
          <a:prstGeom prst="rect">
            <a:avLst/>
          </a:prstGeom>
          <a:noFill/>
        </p:spPr>
        <p:txBody>
          <a:bodyPr wrap="square" rtlCol="0">
            <a:spAutoFit/>
          </a:bodyPr>
          <a:lstStyle/>
          <a:p>
            <a:pPr algn="ctr"/>
            <a:r>
              <a:rPr lang="en-US" altLang="ko-KR" sz="2800" b="1" dirty="0">
                <a:solidFill>
                  <a:schemeClr val="accent4"/>
                </a:solidFill>
              </a:rPr>
              <a:t>2018</a:t>
            </a:r>
            <a:endParaRPr lang="ko-KR" altLang="en-US" sz="2800" b="1" dirty="0">
              <a:solidFill>
                <a:schemeClr val="accent4"/>
              </a:solidFill>
            </a:endParaRPr>
          </a:p>
        </p:txBody>
      </p:sp>
    </p:spTree>
    <p:extLst>
      <p:ext uri="{BB962C8B-B14F-4D97-AF65-F5344CB8AC3E}">
        <p14:creationId xmlns:p14="http://schemas.microsoft.com/office/powerpoint/2010/main" val="397964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4294967295"/>
          </p:nvPr>
        </p:nvSpPr>
        <p:spPr>
          <a:xfrm>
            <a:off x="323530" y="339511"/>
            <a:ext cx="11573197" cy="724247"/>
          </a:xfrm>
          <a:prstGeom prst="rect">
            <a:avLst/>
          </a:prstGeom>
        </p:spPr>
        <p:txBody>
          <a:bodyPr/>
          <a:lstStyle/>
          <a:p>
            <a:pPr marL="0" indent="0" algn="ctr" rtl="1">
              <a:buNone/>
            </a:pPr>
            <a:r>
              <a:rPr lang="fa-IR" sz="3600" b="1" dirty="0">
                <a:cs typeface="+mj-cs"/>
              </a:rPr>
              <a:t>معرفی تیم یا محصول</a:t>
            </a:r>
            <a:endParaRPr lang="en-US" sz="3600" b="1" dirty="0">
              <a:cs typeface="+mj-cs"/>
            </a:endParaRPr>
          </a:p>
        </p:txBody>
      </p:sp>
      <p:sp>
        <p:nvSpPr>
          <p:cNvPr id="7" name="Picture Placeholder 6">
            <a:extLst>
              <a:ext uri="{FF2B5EF4-FFF2-40B4-BE49-F238E27FC236}">
                <a16:creationId xmlns:a16="http://schemas.microsoft.com/office/drawing/2014/main" id="{104CC3C2-2B64-07E3-3979-25C25C09E021}"/>
              </a:ext>
            </a:extLst>
          </p:cNvPr>
          <p:cNvSpPr>
            <a:spLocks noGrp="1"/>
          </p:cNvSpPr>
          <p:nvPr>
            <p:ph type="pic" idx="4294967295"/>
          </p:nvPr>
        </p:nvSpPr>
        <p:spPr>
          <a:xfrm>
            <a:off x="1073211" y="1087568"/>
            <a:ext cx="1980000" cy="1980000"/>
          </a:xfrm>
          <a:prstGeom prst="ellipse">
            <a:avLst/>
          </a:prstGeom>
          <a:ln>
            <a:solidFill>
              <a:srgbClr val="001642"/>
            </a:solidFill>
          </a:ln>
        </p:spPr>
      </p:sp>
      <p:sp>
        <p:nvSpPr>
          <p:cNvPr id="9" name="Picture Placeholder 8">
            <a:extLst>
              <a:ext uri="{FF2B5EF4-FFF2-40B4-BE49-F238E27FC236}">
                <a16:creationId xmlns:a16="http://schemas.microsoft.com/office/drawing/2014/main" id="{F1F7F9A6-CB14-A719-2710-3DA608AEFB56}"/>
              </a:ext>
            </a:extLst>
          </p:cNvPr>
          <p:cNvSpPr>
            <a:spLocks noGrp="1"/>
          </p:cNvSpPr>
          <p:nvPr>
            <p:ph type="pic" idx="4294967295"/>
          </p:nvPr>
        </p:nvSpPr>
        <p:spPr>
          <a:xfrm>
            <a:off x="3762255" y="1087568"/>
            <a:ext cx="1980000" cy="1980000"/>
          </a:xfrm>
          <a:prstGeom prst="ellipse">
            <a:avLst/>
          </a:prstGeom>
          <a:ln>
            <a:solidFill>
              <a:srgbClr val="001642"/>
            </a:solidFill>
          </a:ln>
        </p:spPr>
      </p:sp>
      <p:sp>
        <p:nvSpPr>
          <p:cNvPr id="11" name="Picture Placeholder 10">
            <a:extLst>
              <a:ext uri="{FF2B5EF4-FFF2-40B4-BE49-F238E27FC236}">
                <a16:creationId xmlns:a16="http://schemas.microsoft.com/office/drawing/2014/main" id="{A0DF2D7A-E19F-2188-EC81-1B62ACF54353}"/>
              </a:ext>
            </a:extLst>
          </p:cNvPr>
          <p:cNvSpPr>
            <a:spLocks noGrp="1"/>
          </p:cNvSpPr>
          <p:nvPr>
            <p:ph type="pic" idx="4294967295"/>
          </p:nvPr>
        </p:nvSpPr>
        <p:spPr>
          <a:xfrm>
            <a:off x="6451299" y="1087568"/>
            <a:ext cx="1980000" cy="1980000"/>
          </a:xfrm>
          <a:prstGeom prst="ellipse">
            <a:avLst/>
          </a:prstGeom>
          <a:ln>
            <a:solidFill>
              <a:srgbClr val="001642"/>
            </a:solidFill>
          </a:ln>
        </p:spPr>
      </p:sp>
      <p:sp>
        <p:nvSpPr>
          <p:cNvPr id="12" name="Picture Placeholder 11">
            <a:extLst>
              <a:ext uri="{FF2B5EF4-FFF2-40B4-BE49-F238E27FC236}">
                <a16:creationId xmlns:a16="http://schemas.microsoft.com/office/drawing/2014/main" id="{0A702875-7707-C178-CBE7-50C4682B12A4}"/>
              </a:ext>
            </a:extLst>
          </p:cNvPr>
          <p:cNvSpPr>
            <a:spLocks noGrp="1"/>
          </p:cNvSpPr>
          <p:nvPr>
            <p:ph type="pic" idx="4294967295"/>
          </p:nvPr>
        </p:nvSpPr>
        <p:spPr>
          <a:xfrm>
            <a:off x="9140343" y="1087568"/>
            <a:ext cx="1980000" cy="1980000"/>
          </a:xfrm>
          <a:prstGeom prst="ellipse">
            <a:avLst/>
          </a:prstGeom>
          <a:ln>
            <a:solidFill>
              <a:srgbClr val="001642"/>
            </a:solidFill>
          </a:ln>
        </p:spPr>
      </p:sp>
      <p:grpSp>
        <p:nvGrpSpPr>
          <p:cNvPr id="5" name="Group 4">
            <a:extLst>
              <a:ext uri="{FF2B5EF4-FFF2-40B4-BE49-F238E27FC236}">
                <a16:creationId xmlns:a16="http://schemas.microsoft.com/office/drawing/2014/main" id="{6A956B10-2FF1-A7AA-BA88-4EAC073A1B31}"/>
              </a:ext>
            </a:extLst>
          </p:cNvPr>
          <p:cNvGrpSpPr/>
          <p:nvPr/>
        </p:nvGrpSpPr>
        <p:grpSpPr>
          <a:xfrm>
            <a:off x="1116134" y="3194427"/>
            <a:ext cx="1836503" cy="2232922"/>
            <a:chOff x="1033838" y="3950208"/>
            <a:chExt cx="1836503" cy="2232922"/>
          </a:xfrm>
        </p:grpSpPr>
        <p:sp>
          <p:nvSpPr>
            <p:cNvPr id="3" name="Rectangle 2">
              <a:extLst>
                <a:ext uri="{FF2B5EF4-FFF2-40B4-BE49-F238E27FC236}">
                  <a16:creationId xmlns:a16="http://schemas.microsoft.com/office/drawing/2014/main" id="{EFE80A0B-2C07-E55F-B257-9F59014AB547}"/>
                </a:ext>
              </a:extLst>
            </p:cNvPr>
            <p:cNvSpPr/>
            <p:nvPr/>
          </p:nvSpPr>
          <p:spPr>
            <a:xfrm>
              <a:off x="1033838" y="3950208"/>
              <a:ext cx="1836503" cy="223292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42">
              <a:extLst>
                <a:ext uri="{FF2B5EF4-FFF2-40B4-BE49-F238E27FC236}">
                  <a16:creationId xmlns:a16="http://schemas.microsoft.com/office/drawing/2014/main" id="{442CBCA2-8743-4305-8EE5-F8FCEE352BF2}"/>
                </a:ext>
              </a:extLst>
            </p:cNvPr>
            <p:cNvGrpSpPr/>
            <p:nvPr/>
          </p:nvGrpSpPr>
          <p:grpSpPr>
            <a:xfrm>
              <a:off x="1110872" y="4094561"/>
              <a:ext cx="1682435" cy="1944216"/>
              <a:chOff x="395536" y="4077072"/>
              <a:chExt cx="1682435" cy="1944216"/>
            </a:xfrm>
          </p:grpSpPr>
          <p:sp>
            <p:nvSpPr>
              <p:cNvPr id="28" name="Text Placeholder 18">
                <a:extLst>
                  <a:ext uri="{FF2B5EF4-FFF2-40B4-BE49-F238E27FC236}">
                    <a16:creationId xmlns:a16="http://schemas.microsoft.com/office/drawing/2014/main" id="{215B3949-9EB8-4C98-9EF0-D9B3C3E4F1D5}"/>
                  </a:ext>
                </a:extLst>
              </p:cNvPr>
              <p:cNvSpPr txBox="1">
                <a:spLocks/>
              </p:cNvSpPr>
              <p:nvPr/>
            </p:nvSpPr>
            <p:spPr>
              <a:xfrm>
                <a:off x="395536" y="4410301"/>
                <a:ext cx="1682435" cy="3163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altLang="ko-KR" sz="1200" dirty="0">
                    <a:solidFill>
                      <a:schemeClr val="bg1"/>
                    </a:solidFill>
                  </a:rPr>
                  <a:t>عنوان چهار</a:t>
                </a:r>
                <a:endParaRPr lang="en-US" altLang="ko-KR" sz="1200" dirty="0">
                  <a:solidFill>
                    <a:schemeClr val="bg1"/>
                  </a:solidFill>
                </a:endParaRPr>
              </a:p>
            </p:txBody>
          </p:sp>
          <p:sp>
            <p:nvSpPr>
              <p:cNvPr id="29" name="TextBox 28">
                <a:extLst>
                  <a:ext uri="{FF2B5EF4-FFF2-40B4-BE49-F238E27FC236}">
                    <a16:creationId xmlns:a16="http://schemas.microsoft.com/office/drawing/2014/main" id="{CD54D842-AC57-4B30-B4A3-750698D708E0}"/>
                  </a:ext>
                </a:extLst>
              </p:cNvPr>
              <p:cNvSpPr txBox="1"/>
              <p:nvPr/>
            </p:nvSpPr>
            <p:spPr>
              <a:xfrm>
                <a:off x="395536" y="4726604"/>
                <a:ext cx="1682435" cy="900246"/>
              </a:xfrm>
              <a:prstGeom prst="rect">
                <a:avLst/>
              </a:prstGeom>
              <a:noFill/>
            </p:spPr>
            <p:txBody>
              <a:bodyPr wrap="square" rtlCol="0">
                <a:spAutoFit/>
              </a:bodyPr>
              <a:lstStyle/>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p:txBody>
          </p:sp>
          <p:grpSp>
            <p:nvGrpSpPr>
              <p:cNvPr id="30" name="Group 16">
                <a:extLst>
                  <a:ext uri="{FF2B5EF4-FFF2-40B4-BE49-F238E27FC236}">
                    <a16:creationId xmlns:a16="http://schemas.microsoft.com/office/drawing/2014/main" id="{2502E120-F55D-4089-B334-B3FD88C9188C}"/>
                  </a:ext>
                </a:extLst>
              </p:cNvPr>
              <p:cNvGrpSpPr/>
              <p:nvPr/>
            </p:nvGrpSpPr>
            <p:grpSpPr>
              <a:xfrm>
                <a:off x="699603" y="5712163"/>
                <a:ext cx="1074300" cy="309125"/>
                <a:chOff x="3130166" y="5667342"/>
                <a:chExt cx="1254837" cy="361074"/>
              </a:xfrm>
              <a:solidFill>
                <a:schemeClr val="bg1"/>
              </a:solidFill>
            </p:grpSpPr>
            <p:sp>
              <p:nvSpPr>
                <p:cNvPr id="32" name="Rounded Rectangle 3">
                  <a:extLst>
                    <a:ext uri="{FF2B5EF4-FFF2-40B4-BE49-F238E27FC236}">
                      <a16:creationId xmlns:a16="http://schemas.microsoft.com/office/drawing/2014/main" id="{C76F1B86-1A08-435F-AE1F-8085F89A41B6}"/>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sp>
              <p:nvSpPr>
                <p:cNvPr id="33" name="Rounded Rectangle 39">
                  <a:extLst>
                    <a:ext uri="{FF2B5EF4-FFF2-40B4-BE49-F238E27FC236}">
                      <a16:creationId xmlns:a16="http://schemas.microsoft.com/office/drawing/2014/main" id="{F2544BE6-96E8-4E0D-B430-174C3BEEC731}"/>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bg1"/>
                    </a:solidFill>
                  </a:endParaRPr>
                </a:p>
              </p:txBody>
            </p:sp>
            <p:sp>
              <p:nvSpPr>
                <p:cNvPr id="34" name="Rounded Rectangle 2">
                  <a:extLst>
                    <a:ext uri="{FF2B5EF4-FFF2-40B4-BE49-F238E27FC236}">
                      <a16:creationId xmlns:a16="http://schemas.microsoft.com/office/drawing/2014/main" id="{B19516ED-7818-4BC9-85B6-8A15C95B56F5}"/>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grpSp>
          <p:sp>
            <p:nvSpPr>
              <p:cNvPr id="31" name="Text Placeholder 17">
                <a:extLst>
                  <a:ext uri="{FF2B5EF4-FFF2-40B4-BE49-F238E27FC236}">
                    <a16:creationId xmlns:a16="http://schemas.microsoft.com/office/drawing/2014/main" id="{2509D72E-8B26-4233-B42D-F046BA2F410D}"/>
                  </a:ext>
                </a:extLst>
              </p:cNvPr>
              <p:cNvSpPr txBox="1">
                <a:spLocks/>
              </p:cNvSpPr>
              <p:nvPr/>
            </p:nvSpPr>
            <p:spPr>
              <a:xfrm>
                <a:off x="463716" y="4077072"/>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1400" b="1" dirty="0">
                    <a:solidFill>
                      <a:schemeClr val="bg1"/>
                    </a:solidFill>
                  </a:rPr>
                  <a:t>نام چهار</a:t>
                </a:r>
                <a:endParaRPr lang="en-US" sz="1400" b="1" dirty="0">
                  <a:solidFill>
                    <a:schemeClr val="bg1"/>
                  </a:solidFill>
                </a:endParaRPr>
              </a:p>
            </p:txBody>
          </p:sp>
        </p:grpSp>
      </p:grpSp>
      <p:grpSp>
        <p:nvGrpSpPr>
          <p:cNvPr id="59" name="Group 58">
            <a:extLst>
              <a:ext uri="{FF2B5EF4-FFF2-40B4-BE49-F238E27FC236}">
                <a16:creationId xmlns:a16="http://schemas.microsoft.com/office/drawing/2014/main" id="{C7D68EA1-F85A-9642-5B17-B33FF9048B4C}"/>
              </a:ext>
            </a:extLst>
          </p:cNvPr>
          <p:cNvGrpSpPr/>
          <p:nvPr/>
        </p:nvGrpSpPr>
        <p:grpSpPr>
          <a:xfrm>
            <a:off x="3834003" y="3194427"/>
            <a:ext cx="1836503" cy="2232922"/>
            <a:chOff x="1033838" y="3950208"/>
            <a:chExt cx="1836503" cy="2232922"/>
          </a:xfrm>
        </p:grpSpPr>
        <p:sp>
          <p:nvSpPr>
            <p:cNvPr id="60" name="Rectangle 59">
              <a:extLst>
                <a:ext uri="{FF2B5EF4-FFF2-40B4-BE49-F238E27FC236}">
                  <a16:creationId xmlns:a16="http://schemas.microsoft.com/office/drawing/2014/main" id="{0B2D2CB7-354A-98D1-523B-C81B135579EE}"/>
                </a:ext>
              </a:extLst>
            </p:cNvPr>
            <p:cNvSpPr/>
            <p:nvPr/>
          </p:nvSpPr>
          <p:spPr>
            <a:xfrm>
              <a:off x="1033838" y="3950208"/>
              <a:ext cx="1836503" cy="223292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42">
              <a:extLst>
                <a:ext uri="{FF2B5EF4-FFF2-40B4-BE49-F238E27FC236}">
                  <a16:creationId xmlns:a16="http://schemas.microsoft.com/office/drawing/2014/main" id="{9EABBB2B-D5FE-5D3E-021A-DF6B96105FD7}"/>
                </a:ext>
              </a:extLst>
            </p:cNvPr>
            <p:cNvGrpSpPr/>
            <p:nvPr/>
          </p:nvGrpSpPr>
          <p:grpSpPr>
            <a:xfrm>
              <a:off x="1110872" y="4094561"/>
              <a:ext cx="1682435" cy="1944216"/>
              <a:chOff x="395536" y="4077072"/>
              <a:chExt cx="1682435" cy="1944216"/>
            </a:xfrm>
          </p:grpSpPr>
          <p:sp>
            <p:nvSpPr>
              <p:cNvPr id="62" name="Text Placeholder 18">
                <a:extLst>
                  <a:ext uri="{FF2B5EF4-FFF2-40B4-BE49-F238E27FC236}">
                    <a16:creationId xmlns:a16="http://schemas.microsoft.com/office/drawing/2014/main" id="{E7571B52-BD5A-D7F5-5032-FDD9B743C88E}"/>
                  </a:ext>
                </a:extLst>
              </p:cNvPr>
              <p:cNvSpPr txBox="1">
                <a:spLocks/>
              </p:cNvSpPr>
              <p:nvPr/>
            </p:nvSpPr>
            <p:spPr>
              <a:xfrm>
                <a:off x="395536" y="4410301"/>
                <a:ext cx="1682435" cy="3163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altLang="ko-KR" sz="1200" dirty="0">
                    <a:solidFill>
                      <a:schemeClr val="bg1"/>
                    </a:solidFill>
                  </a:rPr>
                  <a:t>عنوان سه</a:t>
                </a:r>
                <a:endParaRPr lang="en-US" altLang="ko-KR" sz="1200" dirty="0">
                  <a:solidFill>
                    <a:schemeClr val="bg1"/>
                  </a:solidFill>
                </a:endParaRPr>
              </a:p>
            </p:txBody>
          </p:sp>
          <p:sp>
            <p:nvSpPr>
              <p:cNvPr id="63" name="TextBox 62">
                <a:extLst>
                  <a:ext uri="{FF2B5EF4-FFF2-40B4-BE49-F238E27FC236}">
                    <a16:creationId xmlns:a16="http://schemas.microsoft.com/office/drawing/2014/main" id="{789D5B8C-1CA0-3399-6EE8-A57A6E71DF1F}"/>
                  </a:ext>
                </a:extLst>
              </p:cNvPr>
              <p:cNvSpPr txBox="1"/>
              <p:nvPr/>
            </p:nvSpPr>
            <p:spPr>
              <a:xfrm>
                <a:off x="395536" y="4726604"/>
                <a:ext cx="1682435" cy="900246"/>
              </a:xfrm>
              <a:prstGeom prst="rect">
                <a:avLst/>
              </a:prstGeom>
              <a:noFill/>
            </p:spPr>
            <p:txBody>
              <a:bodyPr wrap="square" rtlCol="0">
                <a:spAutoFit/>
              </a:bodyPr>
              <a:lstStyle/>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p:txBody>
          </p:sp>
          <p:grpSp>
            <p:nvGrpSpPr>
              <p:cNvPr id="64" name="Group 16">
                <a:extLst>
                  <a:ext uri="{FF2B5EF4-FFF2-40B4-BE49-F238E27FC236}">
                    <a16:creationId xmlns:a16="http://schemas.microsoft.com/office/drawing/2014/main" id="{2E57B965-4E66-1E1D-38D6-2650ABD9CE88}"/>
                  </a:ext>
                </a:extLst>
              </p:cNvPr>
              <p:cNvGrpSpPr/>
              <p:nvPr/>
            </p:nvGrpSpPr>
            <p:grpSpPr>
              <a:xfrm>
                <a:off x="699603" y="5712163"/>
                <a:ext cx="1074300" cy="309125"/>
                <a:chOff x="3130166" y="5667342"/>
                <a:chExt cx="1254837" cy="361074"/>
              </a:xfrm>
              <a:solidFill>
                <a:schemeClr val="bg1"/>
              </a:solidFill>
            </p:grpSpPr>
            <p:sp>
              <p:nvSpPr>
                <p:cNvPr id="66" name="Rounded Rectangle 3">
                  <a:extLst>
                    <a:ext uri="{FF2B5EF4-FFF2-40B4-BE49-F238E27FC236}">
                      <a16:creationId xmlns:a16="http://schemas.microsoft.com/office/drawing/2014/main" id="{D8C68A5F-E8F5-05D4-F74B-FBB95190E669}"/>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sp>
              <p:nvSpPr>
                <p:cNvPr id="67" name="Rounded Rectangle 39">
                  <a:extLst>
                    <a:ext uri="{FF2B5EF4-FFF2-40B4-BE49-F238E27FC236}">
                      <a16:creationId xmlns:a16="http://schemas.microsoft.com/office/drawing/2014/main" id="{0C38E873-1192-B27E-7DE3-EE2E06266EBF}"/>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bg1"/>
                    </a:solidFill>
                  </a:endParaRPr>
                </a:p>
              </p:txBody>
            </p:sp>
            <p:sp>
              <p:nvSpPr>
                <p:cNvPr id="68" name="Rounded Rectangle 2">
                  <a:extLst>
                    <a:ext uri="{FF2B5EF4-FFF2-40B4-BE49-F238E27FC236}">
                      <a16:creationId xmlns:a16="http://schemas.microsoft.com/office/drawing/2014/main" id="{9F094E71-DD90-BB04-5EBA-FAB258383AE0}"/>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grpSp>
          <p:sp>
            <p:nvSpPr>
              <p:cNvPr id="65" name="Text Placeholder 17">
                <a:extLst>
                  <a:ext uri="{FF2B5EF4-FFF2-40B4-BE49-F238E27FC236}">
                    <a16:creationId xmlns:a16="http://schemas.microsoft.com/office/drawing/2014/main" id="{85AC5848-C168-42A1-1970-42BA147E49CD}"/>
                  </a:ext>
                </a:extLst>
              </p:cNvPr>
              <p:cNvSpPr txBox="1">
                <a:spLocks/>
              </p:cNvSpPr>
              <p:nvPr/>
            </p:nvSpPr>
            <p:spPr>
              <a:xfrm>
                <a:off x="463716" y="4077072"/>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1400" b="1" dirty="0">
                    <a:solidFill>
                      <a:schemeClr val="bg1"/>
                    </a:solidFill>
                  </a:rPr>
                  <a:t>نام سه</a:t>
                </a:r>
                <a:endParaRPr lang="en-US" sz="1400" b="1" dirty="0">
                  <a:solidFill>
                    <a:schemeClr val="bg1"/>
                  </a:solidFill>
                </a:endParaRPr>
              </a:p>
            </p:txBody>
          </p:sp>
        </p:grpSp>
      </p:grpSp>
      <p:grpSp>
        <p:nvGrpSpPr>
          <p:cNvPr id="69" name="Group 68">
            <a:extLst>
              <a:ext uri="{FF2B5EF4-FFF2-40B4-BE49-F238E27FC236}">
                <a16:creationId xmlns:a16="http://schemas.microsoft.com/office/drawing/2014/main" id="{C9E5A738-3AD4-CFD9-88FF-80D5AC9F951F}"/>
              </a:ext>
            </a:extLst>
          </p:cNvPr>
          <p:cNvGrpSpPr/>
          <p:nvPr/>
        </p:nvGrpSpPr>
        <p:grpSpPr>
          <a:xfrm>
            <a:off x="6523047" y="3194427"/>
            <a:ext cx="1836503" cy="2232922"/>
            <a:chOff x="1033838" y="3950208"/>
            <a:chExt cx="1836503" cy="2232922"/>
          </a:xfrm>
        </p:grpSpPr>
        <p:sp>
          <p:nvSpPr>
            <p:cNvPr id="70" name="Rectangle 69">
              <a:extLst>
                <a:ext uri="{FF2B5EF4-FFF2-40B4-BE49-F238E27FC236}">
                  <a16:creationId xmlns:a16="http://schemas.microsoft.com/office/drawing/2014/main" id="{0651EF5C-0905-68C2-50C5-E9B49055161F}"/>
                </a:ext>
              </a:extLst>
            </p:cNvPr>
            <p:cNvSpPr/>
            <p:nvPr/>
          </p:nvSpPr>
          <p:spPr>
            <a:xfrm>
              <a:off x="1033838" y="3950208"/>
              <a:ext cx="1836503" cy="223292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2">
              <a:extLst>
                <a:ext uri="{FF2B5EF4-FFF2-40B4-BE49-F238E27FC236}">
                  <a16:creationId xmlns:a16="http://schemas.microsoft.com/office/drawing/2014/main" id="{B50C1BA0-0737-38BC-EC8A-DC57DD411CCC}"/>
                </a:ext>
              </a:extLst>
            </p:cNvPr>
            <p:cNvGrpSpPr/>
            <p:nvPr/>
          </p:nvGrpSpPr>
          <p:grpSpPr>
            <a:xfrm>
              <a:off x="1110872" y="4094561"/>
              <a:ext cx="1682435" cy="1944216"/>
              <a:chOff x="395536" y="4077072"/>
              <a:chExt cx="1682435" cy="1944216"/>
            </a:xfrm>
          </p:grpSpPr>
          <p:sp>
            <p:nvSpPr>
              <p:cNvPr id="72" name="Text Placeholder 18">
                <a:extLst>
                  <a:ext uri="{FF2B5EF4-FFF2-40B4-BE49-F238E27FC236}">
                    <a16:creationId xmlns:a16="http://schemas.microsoft.com/office/drawing/2014/main" id="{5C749256-5064-A703-53DC-987F612B9833}"/>
                  </a:ext>
                </a:extLst>
              </p:cNvPr>
              <p:cNvSpPr txBox="1">
                <a:spLocks/>
              </p:cNvSpPr>
              <p:nvPr/>
            </p:nvSpPr>
            <p:spPr>
              <a:xfrm>
                <a:off x="395536" y="4410301"/>
                <a:ext cx="1682435" cy="3163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altLang="ko-KR" sz="1200" dirty="0">
                    <a:solidFill>
                      <a:schemeClr val="bg1"/>
                    </a:solidFill>
                  </a:rPr>
                  <a:t>عنوان دو</a:t>
                </a:r>
                <a:endParaRPr lang="en-US" altLang="ko-KR" sz="1200" dirty="0">
                  <a:solidFill>
                    <a:schemeClr val="bg1"/>
                  </a:solidFill>
                </a:endParaRPr>
              </a:p>
            </p:txBody>
          </p:sp>
          <p:sp>
            <p:nvSpPr>
              <p:cNvPr id="73" name="TextBox 72">
                <a:extLst>
                  <a:ext uri="{FF2B5EF4-FFF2-40B4-BE49-F238E27FC236}">
                    <a16:creationId xmlns:a16="http://schemas.microsoft.com/office/drawing/2014/main" id="{D811299B-5617-E917-30B4-EC3A8A46F7E8}"/>
                  </a:ext>
                </a:extLst>
              </p:cNvPr>
              <p:cNvSpPr txBox="1"/>
              <p:nvPr/>
            </p:nvSpPr>
            <p:spPr>
              <a:xfrm>
                <a:off x="395536" y="4726604"/>
                <a:ext cx="1682435" cy="900246"/>
              </a:xfrm>
              <a:prstGeom prst="rect">
                <a:avLst/>
              </a:prstGeom>
              <a:noFill/>
            </p:spPr>
            <p:txBody>
              <a:bodyPr wrap="square" rtlCol="0">
                <a:spAutoFit/>
              </a:bodyPr>
              <a:lstStyle/>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p:txBody>
          </p:sp>
          <p:grpSp>
            <p:nvGrpSpPr>
              <p:cNvPr id="74" name="Group 16">
                <a:extLst>
                  <a:ext uri="{FF2B5EF4-FFF2-40B4-BE49-F238E27FC236}">
                    <a16:creationId xmlns:a16="http://schemas.microsoft.com/office/drawing/2014/main" id="{E9B51602-295A-9581-9CBE-BC7B28A00650}"/>
                  </a:ext>
                </a:extLst>
              </p:cNvPr>
              <p:cNvGrpSpPr/>
              <p:nvPr/>
            </p:nvGrpSpPr>
            <p:grpSpPr>
              <a:xfrm>
                <a:off x="699603" y="5712163"/>
                <a:ext cx="1074300" cy="309125"/>
                <a:chOff x="3130166" y="5667342"/>
                <a:chExt cx="1254837" cy="361074"/>
              </a:xfrm>
              <a:solidFill>
                <a:schemeClr val="bg1"/>
              </a:solidFill>
            </p:grpSpPr>
            <p:sp>
              <p:nvSpPr>
                <p:cNvPr id="76" name="Rounded Rectangle 3">
                  <a:extLst>
                    <a:ext uri="{FF2B5EF4-FFF2-40B4-BE49-F238E27FC236}">
                      <a16:creationId xmlns:a16="http://schemas.microsoft.com/office/drawing/2014/main" id="{9AE11BD4-375F-1407-FF05-0298D9470D7C}"/>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sp>
              <p:nvSpPr>
                <p:cNvPr id="77" name="Rounded Rectangle 39">
                  <a:extLst>
                    <a:ext uri="{FF2B5EF4-FFF2-40B4-BE49-F238E27FC236}">
                      <a16:creationId xmlns:a16="http://schemas.microsoft.com/office/drawing/2014/main" id="{C9831E25-DE52-DE7B-59E3-E86C653DE873}"/>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bg1"/>
                    </a:solidFill>
                  </a:endParaRPr>
                </a:p>
              </p:txBody>
            </p:sp>
            <p:sp>
              <p:nvSpPr>
                <p:cNvPr id="78" name="Rounded Rectangle 2">
                  <a:extLst>
                    <a:ext uri="{FF2B5EF4-FFF2-40B4-BE49-F238E27FC236}">
                      <a16:creationId xmlns:a16="http://schemas.microsoft.com/office/drawing/2014/main" id="{B0D3E5C7-DE0F-D55D-8227-5A24DD5C036F}"/>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grpSp>
          <p:sp>
            <p:nvSpPr>
              <p:cNvPr id="75" name="Text Placeholder 17">
                <a:extLst>
                  <a:ext uri="{FF2B5EF4-FFF2-40B4-BE49-F238E27FC236}">
                    <a16:creationId xmlns:a16="http://schemas.microsoft.com/office/drawing/2014/main" id="{542B7400-12E5-0AAB-7204-72FF34C033C9}"/>
                  </a:ext>
                </a:extLst>
              </p:cNvPr>
              <p:cNvSpPr txBox="1">
                <a:spLocks/>
              </p:cNvSpPr>
              <p:nvPr/>
            </p:nvSpPr>
            <p:spPr>
              <a:xfrm>
                <a:off x="463716" y="4077072"/>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1400" b="1" dirty="0">
                    <a:solidFill>
                      <a:schemeClr val="bg1"/>
                    </a:solidFill>
                  </a:rPr>
                  <a:t>نام دو</a:t>
                </a:r>
                <a:endParaRPr lang="en-US" sz="1400" b="1" dirty="0">
                  <a:solidFill>
                    <a:schemeClr val="bg1"/>
                  </a:solidFill>
                </a:endParaRPr>
              </a:p>
            </p:txBody>
          </p:sp>
        </p:grpSp>
      </p:grpSp>
      <p:grpSp>
        <p:nvGrpSpPr>
          <p:cNvPr id="79" name="Group 78">
            <a:extLst>
              <a:ext uri="{FF2B5EF4-FFF2-40B4-BE49-F238E27FC236}">
                <a16:creationId xmlns:a16="http://schemas.microsoft.com/office/drawing/2014/main" id="{F881F1D9-C8C5-C753-6536-6F0577F7D633}"/>
              </a:ext>
            </a:extLst>
          </p:cNvPr>
          <p:cNvGrpSpPr/>
          <p:nvPr/>
        </p:nvGrpSpPr>
        <p:grpSpPr>
          <a:xfrm>
            <a:off x="9212091" y="3194427"/>
            <a:ext cx="1836503" cy="2232922"/>
            <a:chOff x="1033838" y="3950208"/>
            <a:chExt cx="1836503" cy="2232922"/>
          </a:xfrm>
        </p:grpSpPr>
        <p:sp>
          <p:nvSpPr>
            <p:cNvPr id="80" name="Rectangle 79">
              <a:extLst>
                <a:ext uri="{FF2B5EF4-FFF2-40B4-BE49-F238E27FC236}">
                  <a16:creationId xmlns:a16="http://schemas.microsoft.com/office/drawing/2014/main" id="{7E5833CC-B77D-BB74-9BDD-E11EB47EBFAA}"/>
                </a:ext>
              </a:extLst>
            </p:cNvPr>
            <p:cNvSpPr/>
            <p:nvPr/>
          </p:nvSpPr>
          <p:spPr>
            <a:xfrm>
              <a:off x="1033838" y="3950208"/>
              <a:ext cx="1836503" cy="2232922"/>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42">
              <a:extLst>
                <a:ext uri="{FF2B5EF4-FFF2-40B4-BE49-F238E27FC236}">
                  <a16:creationId xmlns:a16="http://schemas.microsoft.com/office/drawing/2014/main" id="{5CE9D9BF-1875-29B8-00AA-7A46C334F6A2}"/>
                </a:ext>
              </a:extLst>
            </p:cNvPr>
            <p:cNvGrpSpPr/>
            <p:nvPr/>
          </p:nvGrpSpPr>
          <p:grpSpPr>
            <a:xfrm>
              <a:off x="1110872" y="4094561"/>
              <a:ext cx="1682435" cy="1944216"/>
              <a:chOff x="395536" y="4077072"/>
              <a:chExt cx="1682435" cy="1944216"/>
            </a:xfrm>
          </p:grpSpPr>
          <p:sp>
            <p:nvSpPr>
              <p:cNvPr id="82" name="Text Placeholder 18">
                <a:extLst>
                  <a:ext uri="{FF2B5EF4-FFF2-40B4-BE49-F238E27FC236}">
                    <a16:creationId xmlns:a16="http://schemas.microsoft.com/office/drawing/2014/main" id="{1A7132A8-5E34-1940-3241-9D9BFF7D1C1B}"/>
                  </a:ext>
                </a:extLst>
              </p:cNvPr>
              <p:cNvSpPr txBox="1">
                <a:spLocks/>
              </p:cNvSpPr>
              <p:nvPr/>
            </p:nvSpPr>
            <p:spPr>
              <a:xfrm>
                <a:off x="395536" y="4410301"/>
                <a:ext cx="1682435" cy="31630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altLang="ko-KR" sz="1200" dirty="0">
                    <a:solidFill>
                      <a:schemeClr val="bg1"/>
                    </a:solidFill>
                  </a:rPr>
                  <a:t>عنوان یک</a:t>
                </a:r>
                <a:endParaRPr lang="en-US" altLang="ko-KR" sz="1200" dirty="0">
                  <a:solidFill>
                    <a:schemeClr val="bg1"/>
                  </a:solidFill>
                </a:endParaRPr>
              </a:p>
            </p:txBody>
          </p:sp>
          <p:sp>
            <p:nvSpPr>
              <p:cNvPr id="83" name="TextBox 82">
                <a:extLst>
                  <a:ext uri="{FF2B5EF4-FFF2-40B4-BE49-F238E27FC236}">
                    <a16:creationId xmlns:a16="http://schemas.microsoft.com/office/drawing/2014/main" id="{169C80A7-AD2D-7E1F-68A3-168A73CA16DC}"/>
                  </a:ext>
                </a:extLst>
              </p:cNvPr>
              <p:cNvSpPr txBox="1"/>
              <p:nvPr/>
            </p:nvSpPr>
            <p:spPr>
              <a:xfrm>
                <a:off x="395536" y="4726604"/>
                <a:ext cx="1682435" cy="900246"/>
              </a:xfrm>
              <a:prstGeom prst="rect">
                <a:avLst/>
              </a:prstGeom>
              <a:noFill/>
            </p:spPr>
            <p:txBody>
              <a:bodyPr wrap="square" rtlCol="0">
                <a:spAutoFit/>
              </a:bodyPr>
              <a:lstStyle/>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a:p>
                <a:pPr algn="ctr"/>
                <a:r>
                  <a:rPr lang="fa-IR" altLang="ko-KR" sz="1050" dirty="0">
                    <a:solidFill>
                      <a:schemeClr val="bg1"/>
                    </a:solidFill>
                    <a:cs typeface="+mj-cs"/>
                  </a:rPr>
                  <a:t>توضیحات </a:t>
                </a:r>
                <a:r>
                  <a:rPr lang="fa-IR" altLang="ko-KR" sz="1050" dirty="0" err="1">
                    <a:solidFill>
                      <a:schemeClr val="bg1"/>
                    </a:solidFill>
                    <a:cs typeface="+mj-cs"/>
                  </a:rPr>
                  <a:t>توضیحات</a:t>
                </a:r>
                <a:r>
                  <a:rPr lang="fa-IR" altLang="ko-KR" sz="1050" dirty="0">
                    <a:solidFill>
                      <a:schemeClr val="bg1"/>
                    </a:solidFill>
                    <a:cs typeface="+mj-cs"/>
                  </a:rPr>
                  <a:t> </a:t>
                </a:r>
                <a:endParaRPr lang="ko-KR" altLang="en-US" sz="1050" dirty="0">
                  <a:solidFill>
                    <a:schemeClr val="bg1"/>
                  </a:solidFill>
                  <a:cs typeface="+mj-cs"/>
                </a:endParaRPr>
              </a:p>
            </p:txBody>
          </p:sp>
          <p:grpSp>
            <p:nvGrpSpPr>
              <p:cNvPr id="84" name="Group 16">
                <a:extLst>
                  <a:ext uri="{FF2B5EF4-FFF2-40B4-BE49-F238E27FC236}">
                    <a16:creationId xmlns:a16="http://schemas.microsoft.com/office/drawing/2014/main" id="{E69DBF4A-1769-E48A-D002-BAEF50F5CEE5}"/>
                  </a:ext>
                </a:extLst>
              </p:cNvPr>
              <p:cNvGrpSpPr/>
              <p:nvPr/>
            </p:nvGrpSpPr>
            <p:grpSpPr>
              <a:xfrm>
                <a:off x="699603" y="5712163"/>
                <a:ext cx="1074300" cy="309125"/>
                <a:chOff x="3130166" y="5667342"/>
                <a:chExt cx="1254837" cy="361074"/>
              </a:xfrm>
              <a:solidFill>
                <a:schemeClr val="bg1"/>
              </a:solidFill>
            </p:grpSpPr>
            <p:sp>
              <p:nvSpPr>
                <p:cNvPr id="86" name="Rounded Rectangle 3">
                  <a:extLst>
                    <a:ext uri="{FF2B5EF4-FFF2-40B4-BE49-F238E27FC236}">
                      <a16:creationId xmlns:a16="http://schemas.microsoft.com/office/drawing/2014/main" id="{A84ED63E-55DF-237D-D937-A543709272FE}"/>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sp>
              <p:nvSpPr>
                <p:cNvPr id="87" name="Rounded Rectangle 39">
                  <a:extLst>
                    <a:ext uri="{FF2B5EF4-FFF2-40B4-BE49-F238E27FC236}">
                      <a16:creationId xmlns:a16="http://schemas.microsoft.com/office/drawing/2014/main" id="{5920E53D-1AE7-1D9B-F53F-51FA0B19C597}"/>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bg1"/>
                    </a:solidFill>
                  </a:endParaRPr>
                </a:p>
              </p:txBody>
            </p:sp>
            <p:sp>
              <p:nvSpPr>
                <p:cNvPr id="88" name="Rounded Rectangle 2">
                  <a:extLst>
                    <a:ext uri="{FF2B5EF4-FFF2-40B4-BE49-F238E27FC236}">
                      <a16:creationId xmlns:a16="http://schemas.microsoft.com/office/drawing/2014/main" id="{E7EBCDDD-3683-8C32-044D-A393927434FC}"/>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bg1"/>
                    </a:solidFill>
                  </a:endParaRPr>
                </a:p>
              </p:txBody>
            </p:sp>
          </p:grpSp>
          <p:sp>
            <p:nvSpPr>
              <p:cNvPr id="85" name="Text Placeholder 17">
                <a:extLst>
                  <a:ext uri="{FF2B5EF4-FFF2-40B4-BE49-F238E27FC236}">
                    <a16:creationId xmlns:a16="http://schemas.microsoft.com/office/drawing/2014/main" id="{4F58C407-64FF-9E8A-4C84-51BA5A11812E}"/>
                  </a:ext>
                </a:extLst>
              </p:cNvPr>
              <p:cNvSpPr txBox="1">
                <a:spLocks/>
              </p:cNvSpPr>
              <p:nvPr/>
            </p:nvSpPr>
            <p:spPr>
              <a:xfrm>
                <a:off x="463716" y="4077072"/>
                <a:ext cx="1546075"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1400" b="1" dirty="0">
                    <a:solidFill>
                      <a:schemeClr val="bg1"/>
                    </a:solidFill>
                  </a:rPr>
                  <a:t>نام یک</a:t>
                </a:r>
                <a:endParaRPr lang="en-US" sz="1400" b="1" dirty="0">
                  <a:solidFill>
                    <a:schemeClr val="bg1"/>
                  </a:solidFill>
                </a:endParaRPr>
              </a:p>
            </p:txBody>
          </p:sp>
        </p:grpSp>
      </p:grpSp>
    </p:spTree>
    <p:extLst>
      <p:ext uri="{BB962C8B-B14F-4D97-AF65-F5344CB8AC3E}">
        <p14:creationId xmlns:p14="http://schemas.microsoft.com/office/powerpoint/2010/main" val="141078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A picture containing text, person&#10;&#10;Description automatically generated">
            <a:extLst>
              <a:ext uri="{FF2B5EF4-FFF2-40B4-BE49-F238E27FC236}">
                <a16:creationId xmlns:a16="http://schemas.microsoft.com/office/drawing/2014/main" id="{9BD1F2DB-3D2E-4C53-96D2-8FFCF54168F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989513" y="1447800"/>
            <a:ext cx="7202487" cy="2660650"/>
          </a:xfrm>
        </p:spPr>
      </p:pic>
    </p:spTree>
    <p:extLst>
      <p:ext uri="{BB962C8B-B14F-4D97-AF65-F5344CB8AC3E}">
        <p14:creationId xmlns:p14="http://schemas.microsoft.com/office/powerpoint/2010/main" val="4013409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01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06D6A7E-E66A-BE58-B015-B2EE21F16C8A}"/>
              </a:ext>
            </a:extLst>
          </p:cNvPr>
          <p:cNvSpPr txBox="1">
            <a:spLocks/>
          </p:cNvSpPr>
          <p:nvPr/>
        </p:nvSpPr>
        <p:spPr>
          <a:xfrm>
            <a:off x="629702" y="1688433"/>
            <a:ext cx="10913769" cy="377762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70000"/>
              </a:lnSpc>
              <a:spcBef>
                <a:spcPts val="0"/>
              </a:spcBef>
              <a:buClr>
                <a:srgbClr val="C00000"/>
              </a:buClr>
              <a:buFont typeface="Wingdings" panose="05000000000000000000" pitchFamily="2" charset="2"/>
              <a:buChar char="v"/>
            </a:pPr>
            <a:endParaRPr lang="fa-IR" dirty="0">
              <a:solidFill>
                <a:schemeClr val="bg2">
                  <a:lumMod val="10000"/>
                </a:schemeClr>
              </a:solidFill>
              <a:ea typeface="Calibri" panose="020F0502020204030204" pitchFamily="34" charset="0"/>
            </a:endParaRPr>
          </a:p>
        </p:txBody>
      </p:sp>
      <p:sp>
        <p:nvSpPr>
          <p:cNvPr id="4" name="Title 11">
            <a:extLst>
              <a:ext uri="{FF2B5EF4-FFF2-40B4-BE49-F238E27FC236}">
                <a16:creationId xmlns:a16="http://schemas.microsoft.com/office/drawing/2014/main" id="{BA5C2CBD-1AEC-96D1-F6EA-BBA514CF66B4}"/>
              </a:ext>
            </a:extLst>
          </p:cNvPr>
          <p:cNvSpPr txBox="1">
            <a:spLocks/>
          </p:cNvSpPr>
          <p:nvPr/>
        </p:nvSpPr>
        <p:spPr>
          <a:xfrm>
            <a:off x="2750444" y="888643"/>
            <a:ext cx="9067800" cy="707886"/>
          </a:xfrm>
          <a:prstGeom prst="rect">
            <a:avLst/>
          </a:prstGeom>
        </p:spPr>
        <p:txBody>
          <a:bodyPr vert="horz" lIns="91440" tIns="45720" rIns="91440" bIns="45720" rtlCol="0" anchor="t">
            <a:normAutofit/>
          </a:bodyPr>
          <a:lstStyle>
            <a:lvl1pPr algn="r" defTabSz="914466" rtl="1" eaLnBrk="1" latinLnBrk="0" hangingPunct="1">
              <a:lnSpc>
                <a:spcPct val="100000"/>
              </a:lnSpc>
              <a:spcBef>
                <a:spcPct val="0"/>
              </a:spcBef>
              <a:buNone/>
              <a:defRPr sz="4000" b="0" kern="1200">
                <a:solidFill>
                  <a:schemeClr val="bg1"/>
                </a:solidFill>
                <a:effectLst>
                  <a:outerShdw blurRad="38100" dist="38100" dir="2700000" algn="tl">
                    <a:srgbClr val="000000">
                      <a:alpha val="43137"/>
                    </a:srgbClr>
                  </a:outerShdw>
                </a:effectLst>
                <a:latin typeface="+mj-lt"/>
                <a:ea typeface="+mj-ea"/>
                <a:cs typeface="B Titr1" panose="00000700000000000000" pitchFamily="2" charset="-78"/>
              </a:defRPr>
            </a:lvl1pPr>
          </a:lstStyle>
          <a:p>
            <a:r>
              <a:rPr lang="fa-IR" b="1" dirty="0">
                <a:effectLst/>
                <a:cs typeface="+mj-cs"/>
              </a:rPr>
              <a:t>عنوان</a:t>
            </a:r>
            <a:endParaRPr lang="en-US" b="1" dirty="0">
              <a:effectLst/>
              <a:cs typeface="+mj-cs"/>
            </a:endParaRPr>
          </a:p>
        </p:txBody>
      </p:sp>
    </p:spTree>
    <p:extLst>
      <p:ext uri="{BB962C8B-B14F-4D97-AF65-F5344CB8AC3E}">
        <p14:creationId xmlns:p14="http://schemas.microsoft.com/office/powerpoint/2010/main" val="2725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BED4F-7507-513A-D496-AA53BF905DA7}"/>
              </a:ext>
            </a:extLst>
          </p:cNvPr>
          <p:cNvSpPr txBox="1"/>
          <p:nvPr/>
        </p:nvSpPr>
        <p:spPr>
          <a:xfrm>
            <a:off x="2028096" y="1873638"/>
            <a:ext cx="8135808" cy="2451225"/>
          </a:xfrm>
          <a:prstGeom prst="roundRect">
            <a:avLst>
              <a:gd name="adj" fmla="val 10322"/>
            </a:avLst>
          </a:prstGeom>
          <a:solidFill>
            <a:schemeClr val="bg1">
              <a:lumMod val="85000"/>
            </a:schemeClr>
          </a:solidFill>
          <a:ln>
            <a:solidFill>
              <a:srgbClr val="FFC000"/>
            </a:solidFill>
          </a:ln>
        </p:spPr>
        <p:txBody>
          <a:bodyPr wrap="square">
            <a:spAutoFit/>
          </a:bodyPr>
          <a:lstStyle/>
          <a:p>
            <a:pPr algn="ctr" defTabSz="172044" rtl="1">
              <a:lnSpc>
                <a:spcPct val="115000"/>
              </a:lnSpc>
              <a:spcAft>
                <a:spcPts val="376"/>
              </a:spcAft>
            </a:pPr>
            <a:endParaRPr lang="fa-IR" sz="4800" b="1" dirty="0">
              <a:solidFill>
                <a:srgbClr val="C00000"/>
              </a:solidFill>
              <a:latin typeface="Dana ExtraBold" pitchFamily="2" charset="-78"/>
              <a:ea typeface="Calibri" panose="020F0502020204030204" pitchFamily="34" charset="0"/>
              <a:cs typeface="Dana ExtraBold" pitchFamily="2" charset="-78"/>
            </a:endParaRPr>
          </a:p>
          <a:p>
            <a:pPr algn="ctr" defTabSz="172044" rtl="1">
              <a:lnSpc>
                <a:spcPct val="115000"/>
              </a:lnSpc>
              <a:spcAft>
                <a:spcPts val="376"/>
              </a:spcAft>
            </a:pPr>
            <a:r>
              <a:rPr lang="fa-IR" sz="4800" b="1" dirty="0">
                <a:solidFill>
                  <a:srgbClr val="C00000"/>
                </a:solidFill>
                <a:latin typeface="Dana ExtraBold" pitchFamily="2" charset="-78"/>
                <a:ea typeface="Calibri" panose="020F0502020204030204" pitchFamily="34" charset="0"/>
                <a:cs typeface="Dana ExtraBold" pitchFamily="2" charset="-78"/>
              </a:rPr>
              <a:t>عنوان </a:t>
            </a:r>
            <a:endParaRPr lang="en-US" sz="4800" b="1" dirty="0">
              <a:solidFill>
                <a:srgbClr val="C00000"/>
              </a:solidFill>
              <a:latin typeface="Dana ExtraBold" pitchFamily="2" charset="-78"/>
              <a:ea typeface="Calibri" panose="020F0502020204030204" pitchFamily="34" charset="0"/>
              <a:cs typeface="Dana ExtraBold" pitchFamily="2" charset="-78"/>
            </a:endParaRPr>
          </a:p>
          <a:p>
            <a:pPr algn="ctr" defTabSz="172044" rtl="1">
              <a:lnSpc>
                <a:spcPct val="115000"/>
              </a:lnSpc>
              <a:spcAft>
                <a:spcPts val="376"/>
              </a:spcAft>
            </a:pPr>
            <a:endParaRPr lang="fa-IR" sz="1050" b="1" dirty="0">
              <a:solidFill>
                <a:prstClr val="black"/>
              </a:solidFill>
              <a:latin typeface="Dana ExtraBold" pitchFamily="2" charset="-78"/>
              <a:ea typeface="Calibri" panose="020F0502020204030204" pitchFamily="34" charset="0"/>
              <a:cs typeface="Dana ExtraBold" pitchFamily="2" charset="-78"/>
            </a:endParaRPr>
          </a:p>
          <a:p>
            <a:pPr algn="ctr" defTabSz="172044" rtl="1">
              <a:lnSpc>
                <a:spcPct val="115000"/>
              </a:lnSpc>
              <a:spcAft>
                <a:spcPts val="376"/>
              </a:spcAft>
            </a:pPr>
            <a:endParaRPr lang="fa-IR" sz="1050" b="1" dirty="0">
              <a:solidFill>
                <a:prstClr val="black"/>
              </a:solidFill>
              <a:latin typeface="Dana ExtraBold" pitchFamily="2" charset="-78"/>
              <a:ea typeface="Calibri" panose="020F0502020204030204" pitchFamily="34" charset="0"/>
              <a:cs typeface="Dana ExtraBold" pitchFamily="2" charset="-78"/>
            </a:endParaRPr>
          </a:p>
        </p:txBody>
      </p:sp>
    </p:spTree>
    <p:extLst>
      <p:ext uri="{BB962C8B-B14F-4D97-AF65-F5344CB8AC3E}">
        <p14:creationId xmlns:p14="http://schemas.microsoft.com/office/powerpoint/2010/main" val="1212309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FF1B490-A159-5094-3253-9EFFCE7A9BA3}"/>
              </a:ext>
            </a:extLst>
          </p:cNvPr>
          <p:cNvSpPr>
            <a:spLocks noGrp="1"/>
          </p:cNvSpPr>
          <p:nvPr>
            <p:ph type="body" sz="quarter" idx="10"/>
          </p:nvPr>
        </p:nvSpPr>
        <p:spPr>
          <a:xfrm>
            <a:off x="309402" y="625978"/>
            <a:ext cx="11573197" cy="724247"/>
          </a:xfrm>
        </p:spPr>
        <p:txBody>
          <a:bodyPr/>
          <a:lstStyle/>
          <a:p>
            <a:r>
              <a:rPr lang="fa-IR" sz="9600" b="1" dirty="0">
                <a:cs typeface="+mj-cs"/>
              </a:rPr>
              <a:t>عنوان</a:t>
            </a:r>
          </a:p>
        </p:txBody>
      </p:sp>
    </p:spTree>
    <p:extLst>
      <p:ext uri="{BB962C8B-B14F-4D97-AF65-F5344CB8AC3E}">
        <p14:creationId xmlns:p14="http://schemas.microsoft.com/office/powerpoint/2010/main" val="3161769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C6A097-9948-CB3E-D2AF-E1DF0D46FD58}"/>
              </a:ext>
            </a:extLst>
          </p:cNvPr>
          <p:cNvSpPr>
            <a:spLocks noGrp="1"/>
          </p:cNvSpPr>
          <p:nvPr>
            <p:ph type="pic" idx="11"/>
          </p:nvPr>
        </p:nvSpPr>
        <p:spPr>
          <a:xfrm>
            <a:off x="8967344" y="1825851"/>
            <a:ext cx="2288460" cy="3753075"/>
          </a:xfrm>
        </p:spPr>
      </p:sp>
      <p:sp>
        <p:nvSpPr>
          <p:cNvPr id="3" name="Text Placeholder 2">
            <a:extLst>
              <a:ext uri="{FF2B5EF4-FFF2-40B4-BE49-F238E27FC236}">
                <a16:creationId xmlns:a16="http://schemas.microsoft.com/office/drawing/2014/main" id="{77F3ED62-F05D-3D61-F094-E6BBF7D2800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08312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C58E36-A3CC-1AAB-77FD-606C40BD6A0A}"/>
              </a:ext>
            </a:extLst>
          </p:cNvPr>
          <p:cNvSpPr>
            <a:spLocks noGrp="1"/>
          </p:cNvSpPr>
          <p:nvPr>
            <p:ph type="pic" sz="quarter" idx="14"/>
          </p:nvPr>
        </p:nvSpPr>
        <p:spPr/>
      </p:sp>
      <p:sp>
        <p:nvSpPr>
          <p:cNvPr id="4" name="Text Placeholder 3">
            <a:extLst>
              <a:ext uri="{FF2B5EF4-FFF2-40B4-BE49-F238E27FC236}">
                <a16:creationId xmlns:a16="http://schemas.microsoft.com/office/drawing/2014/main" id="{E1061126-7399-2B82-401C-CC06A5712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9275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8E0C7D-11CE-46F6-9DD3-922D524B1112}"/>
              </a:ext>
            </a:extLst>
          </p:cNvPr>
          <p:cNvCxnSpPr/>
          <p:nvPr/>
        </p:nvCxnSpPr>
        <p:spPr>
          <a:xfrm flipV="1">
            <a:off x="7459747" y="2583012"/>
            <a:ext cx="612000" cy="612000"/>
          </a:xfrm>
          <a:prstGeom prst="line">
            <a:avLst/>
          </a:prstGeom>
          <a:ln w="31750" cap="sq">
            <a:solidFill>
              <a:schemeClr val="accent3"/>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7F0ECD-8CD5-4BBA-84A4-419963493805}"/>
              </a:ext>
            </a:extLst>
          </p:cNvPr>
          <p:cNvCxnSpPr/>
          <p:nvPr/>
        </p:nvCxnSpPr>
        <p:spPr>
          <a:xfrm>
            <a:off x="7459747" y="3797263"/>
            <a:ext cx="612000" cy="0"/>
          </a:xfrm>
          <a:prstGeom prst="line">
            <a:avLst/>
          </a:prstGeom>
          <a:ln w="31750" cap="sq">
            <a:solidFill>
              <a:schemeClr val="accent4"/>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F9A0F13-3342-4A60-AF90-77F6646C2634}"/>
              </a:ext>
            </a:extLst>
          </p:cNvPr>
          <p:cNvCxnSpPr/>
          <p:nvPr/>
        </p:nvCxnSpPr>
        <p:spPr>
          <a:xfrm>
            <a:off x="7459747" y="4402467"/>
            <a:ext cx="612000" cy="612000"/>
          </a:xfrm>
          <a:prstGeom prst="line">
            <a:avLst/>
          </a:prstGeom>
          <a:ln w="31750" cap="sq">
            <a:solidFill>
              <a:schemeClr val="accent1"/>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8978C1-FEF0-40CC-8AB6-8B34991F88A9}"/>
              </a:ext>
            </a:extLst>
          </p:cNvPr>
          <p:cNvCxnSpPr/>
          <p:nvPr/>
        </p:nvCxnSpPr>
        <p:spPr>
          <a:xfrm flipH="1" flipV="1">
            <a:off x="4137673" y="2583012"/>
            <a:ext cx="612000" cy="612000"/>
          </a:xfrm>
          <a:prstGeom prst="line">
            <a:avLst/>
          </a:prstGeom>
          <a:ln w="31750" cap="sq">
            <a:solidFill>
              <a:schemeClr val="accent2"/>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A4705C-558D-4266-A14A-C8D52996B3B3}"/>
              </a:ext>
            </a:extLst>
          </p:cNvPr>
          <p:cNvCxnSpPr/>
          <p:nvPr/>
        </p:nvCxnSpPr>
        <p:spPr>
          <a:xfrm flipH="1" flipV="1">
            <a:off x="4137673" y="3780080"/>
            <a:ext cx="612000" cy="17185"/>
          </a:xfrm>
          <a:prstGeom prst="line">
            <a:avLst/>
          </a:prstGeom>
          <a:ln w="31750" cap="sq">
            <a:solidFill>
              <a:schemeClr val="accent5"/>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F42C39-2BFB-4FD7-801B-44FA115152E4}"/>
              </a:ext>
            </a:extLst>
          </p:cNvPr>
          <p:cNvCxnSpPr/>
          <p:nvPr/>
        </p:nvCxnSpPr>
        <p:spPr>
          <a:xfrm flipH="1">
            <a:off x="4137673" y="4402467"/>
            <a:ext cx="612000" cy="612000"/>
          </a:xfrm>
          <a:prstGeom prst="line">
            <a:avLst/>
          </a:prstGeom>
          <a:ln w="31750" cap="sq">
            <a:solidFill>
              <a:schemeClr val="accent6"/>
            </a:solidFill>
            <a:headEnd type="oval"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DB34A79-0293-45E0-A73F-7E2211152C75}"/>
              </a:ext>
            </a:extLst>
          </p:cNvPr>
          <p:cNvGrpSpPr/>
          <p:nvPr/>
        </p:nvGrpSpPr>
        <p:grpSpPr>
          <a:xfrm>
            <a:off x="897213" y="1565697"/>
            <a:ext cx="3096000" cy="1320323"/>
            <a:chOff x="910640" y="2769954"/>
            <a:chExt cx="1527408" cy="3302342"/>
          </a:xfrm>
          <a:solidFill>
            <a:schemeClr val="bg1">
              <a:alpha val="40000"/>
            </a:schemeClr>
          </a:solidFill>
        </p:grpSpPr>
        <p:sp>
          <p:nvSpPr>
            <p:cNvPr id="19" name="TextBox 18">
              <a:extLst>
                <a:ext uri="{FF2B5EF4-FFF2-40B4-BE49-F238E27FC236}">
                  <a16:creationId xmlns:a16="http://schemas.microsoft.com/office/drawing/2014/main" id="{76038424-F327-4573-974E-AADE36A5BA3D}"/>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چهار</a:t>
              </a:r>
              <a:endParaRPr lang="ko-KR" altLang="en-US" sz="1400" b="1" dirty="0">
                <a:solidFill>
                  <a:schemeClr val="tx1">
                    <a:lumMod val="75000"/>
                    <a:lumOff val="25000"/>
                  </a:schemeClr>
                </a:solidFill>
                <a:latin typeface="+mj-lt"/>
                <a:cs typeface="+mj-cs"/>
              </a:endParaRPr>
            </a:p>
          </p:txBody>
        </p:sp>
        <p:sp>
          <p:nvSpPr>
            <p:cNvPr id="20" name="TextBox 19">
              <a:extLst>
                <a:ext uri="{FF2B5EF4-FFF2-40B4-BE49-F238E27FC236}">
                  <a16:creationId xmlns:a16="http://schemas.microsoft.com/office/drawing/2014/main" id="{80E067CC-2EC9-4AF0-B28B-9A6A329B0811}"/>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27" name="Group 26">
            <a:extLst>
              <a:ext uri="{FF2B5EF4-FFF2-40B4-BE49-F238E27FC236}">
                <a16:creationId xmlns:a16="http://schemas.microsoft.com/office/drawing/2014/main" id="{3ED09165-651D-4849-BC60-80BDCBF9337F}"/>
              </a:ext>
            </a:extLst>
          </p:cNvPr>
          <p:cNvGrpSpPr/>
          <p:nvPr/>
        </p:nvGrpSpPr>
        <p:grpSpPr>
          <a:xfrm>
            <a:off x="5104729" y="1258726"/>
            <a:ext cx="1741136" cy="5117859"/>
            <a:chOff x="7013832" y="2122467"/>
            <a:chExt cx="1741136" cy="5117859"/>
          </a:xfrm>
        </p:grpSpPr>
        <p:sp>
          <p:nvSpPr>
            <p:cNvPr id="28" name="Freeform 13">
              <a:extLst>
                <a:ext uri="{FF2B5EF4-FFF2-40B4-BE49-F238E27FC236}">
                  <a16:creationId xmlns:a16="http://schemas.microsoft.com/office/drawing/2014/main" id="{AAC2BE1F-825D-4CE7-9F72-E977537AA863}"/>
                </a:ext>
              </a:extLst>
            </p:cNvPr>
            <p:cNvSpPr/>
            <p:nvPr/>
          </p:nvSpPr>
          <p:spPr>
            <a:xfrm>
              <a:off x="8412262" y="4660678"/>
              <a:ext cx="213927" cy="439042"/>
            </a:xfrm>
            <a:custGeom>
              <a:avLst/>
              <a:gdLst/>
              <a:ahLst/>
              <a:cxnLst/>
              <a:rect l="l" t="t" r="r" b="b"/>
              <a:pathLst>
                <a:path w="221335" h="493253">
                  <a:moveTo>
                    <a:pt x="77834" y="328437"/>
                  </a:moveTo>
                  <a:cubicBezTo>
                    <a:pt x="65239" y="329495"/>
                    <a:pt x="52963" y="333729"/>
                    <a:pt x="50846" y="340502"/>
                  </a:cubicBezTo>
                  <a:cubicBezTo>
                    <a:pt x="46613" y="354049"/>
                    <a:pt x="50846" y="372675"/>
                    <a:pt x="50846" y="386222"/>
                  </a:cubicBezTo>
                  <a:cubicBezTo>
                    <a:pt x="50846" y="386222"/>
                    <a:pt x="44073" y="417549"/>
                    <a:pt x="50846" y="421782"/>
                  </a:cubicBezTo>
                  <a:cubicBezTo>
                    <a:pt x="57619" y="426015"/>
                    <a:pt x="82173" y="426015"/>
                    <a:pt x="91486" y="411622"/>
                  </a:cubicBezTo>
                  <a:cubicBezTo>
                    <a:pt x="100799" y="397229"/>
                    <a:pt x="113499" y="347275"/>
                    <a:pt x="106726" y="335422"/>
                  </a:cubicBezTo>
                  <a:cubicBezTo>
                    <a:pt x="103340" y="329496"/>
                    <a:pt x="90428" y="327379"/>
                    <a:pt x="77834" y="328437"/>
                  </a:cubicBezTo>
                  <a:close/>
                  <a:moveTo>
                    <a:pt x="121966" y="142"/>
                  </a:moveTo>
                  <a:cubicBezTo>
                    <a:pt x="139746" y="4375"/>
                    <a:pt x="172766" y="90735"/>
                    <a:pt x="188006" y="132222"/>
                  </a:cubicBezTo>
                  <a:cubicBezTo>
                    <a:pt x="203246" y="173709"/>
                    <a:pt x="208326" y="212655"/>
                    <a:pt x="213406" y="249062"/>
                  </a:cubicBezTo>
                  <a:cubicBezTo>
                    <a:pt x="218486" y="285469"/>
                    <a:pt x="225259" y="315102"/>
                    <a:pt x="218486" y="350662"/>
                  </a:cubicBezTo>
                  <a:cubicBezTo>
                    <a:pt x="211713" y="386222"/>
                    <a:pt x="186313" y="438715"/>
                    <a:pt x="172766" y="462422"/>
                  </a:cubicBezTo>
                  <a:cubicBezTo>
                    <a:pt x="159219" y="486129"/>
                    <a:pt x="154139" y="490362"/>
                    <a:pt x="137206" y="492902"/>
                  </a:cubicBezTo>
                  <a:cubicBezTo>
                    <a:pt x="120273" y="495442"/>
                    <a:pt x="88946" y="483589"/>
                    <a:pt x="71166" y="477662"/>
                  </a:cubicBezTo>
                  <a:cubicBezTo>
                    <a:pt x="53386" y="471735"/>
                    <a:pt x="39839" y="466655"/>
                    <a:pt x="30526" y="457342"/>
                  </a:cubicBezTo>
                  <a:cubicBezTo>
                    <a:pt x="21213" y="448029"/>
                    <a:pt x="20366" y="428555"/>
                    <a:pt x="15286" y="421782"/>
                  </a:cubicBezTo>
                  <a:cubicBezTo>
                    <a:pt x="10206" y="415009"/>
                    <a:pt x="-801" y="425169"/>
                    <a:pt x="46" y="416702"/>
                  </a:cubicBezTo>
                  <a:cubicBezTo>
                    <a:pt x="893" y="408235"/>
                    <a:pt x="16133" y="391302"/>
                    <a:pt x="20366" y="370982"/>
                  </a:cubicBezTo>
                  <a:cubicBezTo>
                    <a:pt x="24599" y="350662"/>
                    <a:pt x="22059" y="316795"/>
                    <a:pt x="25446" y="294782"/>
                  </a:cubicBezTo>
                  <a:cubicBezTo>
                    <a:pt x="28833" y="272769"/>
                    <a:pt x="29679" y="266842"/>
                    <a:pt x="40686" y="238902"/>
                  </a:cubicBezTo>
                  <a:cubicBezTo>
                    <a:pt x="51693" y="210962"/>
                    <a:pt x="77939" y="166935"/>
                    <a:pt x="91486" y="127142"/>
                  </a:cubicBezTo>
                  <a:cubicBezTo>
                    <a:pt x="105033" y="87349"/>
                    <a:pt x="104186" y="-4091"/>
                    <a:pt x="121966" y="142"/>
                  </a:cubicBezTo>
                  <a:close/>
                </a:path>
              </a:pathLst>
            </a:custGeom>
            <a:solidFill>
              <a:srgbClr val="FDD3A2"/>
            </a:solidFill>
            <a:ln w="4594" cap="flat">
              <a:noFill/>
              <a:prstDash val="solid"/>
              <a:miter/>
            </a:ln>
          </p:spPr>
          <p:txBody>
            <a:bodyPr rtlCol="0" anchor="ctr"/>
            <a:lstStyle/>
            <a:p>
              <a:endParaRPr lang="ko-KR" altLang="en-US" dirty="0"/>
            </a:p>
          </p:txBody>
        </p:sp>
        <p:sp>
          <p:nvSpPr>
            <p:cNvPr id="29" name="Freeform 21">
              <a:extLst>
                <a:ext uri="{FF2B5EF4-FFF2-40B4-BE49-F238E27FC236}">
                  <a16:creationId xmlns:a16="http://schemas.microsoft.com/office/drawing/2014/main" id="{BBBAF21B-EB01-41D3-87BA-B8FDF1FC33BE}"/>
                </a:ext>
              </a:extLst>
            </p:cNvPr>
            <p:cNvSpPr/>
            <p:nvPr/>
          </p:nvSpPr>
          <p:spPr>
            <a:xfrm>
              <a:off x="8458534" y="4749059"/>
              <a:ext cx="171275" cy="85000"/>
            </a:xfrm>
            <a:custGeom>
              <a:avLst/>
              <a:gdLst>
                <a:gd name="connsiteX0" fmla="*/ 176546 w 188144"/>
                <a:gd name="connsiteY0" fmla="*/ 11816 h 101390"/>
                <a:gd name="connsiteX1" fmla="*/ 181626 w 188144"/>
                <a:gd name="connsiteY1" fmla="*/ 98176 h 101390"/>
                <a:gd name="connsiteX2" fmla="*/ 156226 w 188144"/>
                <a:gd name="connsiteY2" fmla="*/ 82936 h 101390"/>
                <a:gd name="connsiteX3" fmla="*/ 105426 w 188144"/>
                <a:gd name="connsiteY3" fmla="*/ 82936 h 101390"/>
                <a:gd name="connsiteX4" fmla="*/ 49546 w 188144"/>
                <a:gd name="connsiteY4" fmla="*/ 88016 h 101390"/>
                <a:gd name="connsiteX5" fmla="*/ 3826 w 188144"/>
                <a:gd name="connsiteY5" fmla="*/ 98176 h 101390"/>
                <a:gd name="connsiteX6" fmla="*/ 8906 w 188144"/>
                <a:gd name="connsiteY6" fmla="*/ 52456 h 101390"/>
                <a:gd name="connsiteX7" fmla="*/ 59706 w 188144"/>
                <a:gd name="connsiteY7" fmla="*/ 6736 h 101390"/>
                <a:gd name="connsiteX8" fmla="*/ 176546 w 188144"/>
                <a:gd name="connsiteY8" fmla="*/ 11816 h 10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44" h="101390">
                  <a:moveTo>
                    <a:pt x="176546" y="11816"/>
                  </a:moveTo>
                  <a:cubicBezTo>
                    <a:pt x="196866" y="27056"/>
                    <a:pt x="185013" y="86323"/>
                    <a:pt x="181626" y="98176"/>
                  </a:cubicBezTo>
                  <a:cubicBezTo>
                    <a:pt x="178239" y="110029"/>
                    <a:pt x="168926" y="85476"/>
                    <a:pt x="156226" y="82936"/>
                  </a:cubicBezTo>
                  <a:cubicBezTo>
                    <a:pt x="143526" y="80396"/>
                    <a:pt x="123206" y="82089"/>
                    <a:pt x="105426" y="82936"/>
                  </a:cubicBezTo>
                  <a:cubicBezTo>
                    <a:pt x="87646" y="83783"/>
                    <a:pt x="66479" y="85476"/>
                    <a:pt x="49546" y="88016"/>
                  </a:cubicBezTo>
                  <a:cubicBezTo>
                    <a:pt x="32613" y="90556"/>
                    <a:pt x="10599" y="104103"/>
                    <a:pt x="3826" y="98176"/>
                  </a:cubicBezTo>
                  <a:cubicBezTo>
                    <a:pt x="-2947" y="92249"/>
                    <a:pt x="-407" y="67696"/>
                    <a:pt x="8906" y="52456"/>
                  </a:cubicBezTo>
                  <a:cubicBezTo>
                    <a:pt x="18219" y="37216"/>
                    <a:pt x="39386" y="16049"/>
                    <a:pt x="59706" y="6736"/>
                  </a:cubicBezTo>
                  <a:cubicBezTo>
                    <a:pt x="80026" y="-2577"/>
                    <a:pt x="156226" y="-3424"/>
                    <a:pt x="176546" y="118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Oval 29">
              <a:extLst>
                <a:ext uri="{FF2B5EF4-FFF2-40B4-BE49-F238E27FC236}">
                  <a16:creationId xmlns:a16="http://schemas.microsoft.com/office/drawing/2014/main" id="{6B80EBEE-3813-4221-886B-91101B974624}"/>
                </a:ext>
              </a:extLst>
            </p:cNvPr>
            <p:cNvSpPr/>
            <p:nvPr/>
          </p:nvSpPr>
          <p:spPr>
            <a:xfrm rot="1887332">
              <a:off x="7013832" y="6205716"/>
              <a:ext cx="1741136" cy="1034610"/>
            </a:xfrm>
            <a:prstGeom prst="ellipse">
              <a:avLst/>
            </a:prstGeom>
            <a:solidFill>
              <a:schemeClr val="tx1">
                <a:lumMod val="75000"/>
                <a:lumOff val="25000"/>
                <a:alpha val="48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1" name="Freeform 10">
              <a:extLst>
                <a:ext uri="{FF2B5EF4-FFF2-40B4-BE49-F238E27FC236}">
                  <a16:creationId xmlns:a16="http://schemas.microsoft.com/office/drawing/2014/main" id="{B6EAB2F9-2BDE-4BBF-AC90-F052DDD3CDAC}"/>
                </a:ext>
              </a:extLst>
            </p:cNvPr>
            <p:cNvSpPr/>
            <p:nvPr/>
          </p:nvSpPr>
          <p:spPr>
            <a:xfrm>
              <a:off x="7871492" y="6511811"/>
              <a:ext cx="338819" cy="383243"/>
            </a:xfrm>
            <a:custGeom>
              <a:avLst/>
              <a:gdLst>
                <a:gd name="connsiteX0" fmla="*/ 295625 w 372189"/>
                <a:gd name="connsiteY0" fmla="*/ 926 h 457140"/>
                <a:gd name="connsiteX1" fmla="*/ 147988 w 372189"/>
                <a:gd name="connsiteY1" fmla="*/ 53313 h 457140"/>
                <a:gd name="connsiteX2" fmla="*/ 114650 w 372189"/>
                <a:gd name="connsiteY2" fmla="*/ 91413 h 457140"/>
                <a:gd name="connsiteX3" fmla="*/ 100363 w 372189"/>
                <a:gd name="connsiteY3" fmla="*/ 134276 h 457140"/>
                <a:gd name="connsiteX4" fmla="*/ 67025 w 372189"/>
                <a:gd name="connsiteY4" fmla="*/ 181901 h 457140"/>
                <a:gd name="connsiteX5" fmla="*/ 81313 w 372189"/>
                <a:gd name="connsiteY5" fmla="*/ 239051 h 457140"/>
                <a:gd name="connsiteX6" fmla="*/ 57500 w 372189"/>
                <a:gd name="connsiteY6" fmla="*/ 286676 h 457140"/>
                <a:gd name="connsiteX7" fmla="*/ 38450 w 372189"/>
                <a:gd name="connsiteY7" fmla="*/ 310488 h 457140"/>
                <a:gd name="connsiteX8" fmla="*/ 24163 w 372189"/>
                <a:gd name="connsiteY8" fmla="*/ 348588 h 457140"/>
                <a:gd name="connsiteX9" fmla="*/ 5113 w 372189"/>
                <a:gd name="connsiteY9" fmla="*/ 391451 h 457140"/>
                <a:gd name="connsiteX10" fmla="*/ 14638 w 372189"/>
                <a:gd name="connsiteY10" fmla="*/ 453363 h 457140"/>
                <a:gd name="connsiteX11" fmla="*/ 152750 w 372189"/>
                <a:gd name="connsiteY11" fmla="*/ 448601 h 457140"/>
                <a:gd name="connsiteX12" fmla="*/ 276575 w 372189"/>
                <a:gd name="connsiteY12" fmla="*/ 434313 h 457140"/>
                <a:gd name="connsiteX13" fmla="*/ 333725 w 372189"/>
                <a:gd name="connsiteY13" fmla="*/ 391451 h 457140"/>
                <a:gd name="connsiteX14" fmla="*/ 338488 w 372189"/>
                <a:gd name="connsiteY14" fmla="*/ 320013 h 457140"/>
                <a:gd name="connsiteX15" fmla="*/ 357538 w 372189"/>
                <a:gd name="connsiteY15" fmla="*/ 339063 h 457140"/>
                <a:gd name="connsiteX16" fmla="*/ 371825 w 372189"/>
                <a:gd name="connsiteY16" fmla="*/ 310488 h 457140"/>
                <a:gd name="connsiteX17" fmla="*/ 367063 w 372189"/>
                <a:gd name="connsiteY17" fmla="*/ 229526 h 457140"/>
                <a:gd name="connsiteX18" fmla="*/ 357538 w 372189"/>
                <a:gd name="connsiteY18" fmla="*/ 177138 h 457140"/>
                <a:gd name="connsiteX19" fmla="*/ 343250 w 372189"/>
                <a:gd name="connsiteY19" fmla="*/ 100938 h 457140"/>
                <a:gd name="connsiteX20" fmla="*/ 295625 w 372189"/>
                <a:gd name="connsiteY20" fmla="*/ 926 h 45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189" h="457140">
                  <a:moveTo>
                    <a:pt x="295625" y="926"/>
                  </a:moveTo>
                  <a:cubicBezTo>
                    <a:pt x="263081" y="-7012"/>
                    <a:pt x="178150" y="38232"/>
                    <a:pt x="147988" y="53313"/>
                  </a:cubicBezTo>
                  <a:cubicBezTo>
                    <a:pt x="117826" y="68394"/>
                    <a:pt x="122587" y="77919"/>
                    <a:pt x="114650" y="91413"/>
                  </a:cubicBezTo>
                  <a:cubicBezTo>
                    <a:pt x="106713" y="104907"/>
                    <a:pt x="108300" y="119195"/>
                    <a:pt x="100363" y="134276"/>
                  </a:cubicBezTo>
                  <a:cubicBezTo>
                    <a:pt x="92425" y="149357"/>
                    <a:pt x="70200" y="164439"/>
                    <a:pt x="67025" y="181901"/>
                  </a:cubicBezTo>
                  <a:cubicBezTo>
                    <a:pt x="63850" y="199364"/>
                    <a:pt x="82900" y="221589"/>
                    <a:pt x="81313" y="239051"/>
                  </a:cubicBezTo>
                  <a:cubicBezTo>
                    <a:pt x="79726" y="256513"/>
                    <a:pt x="64644" y="274770"/>
                    <a:pt x="57500" y="286676"/>
                  </a:cubicBezTo>
                  <a:cubicBezTo>
                    <a:pt x="50356" y="298582"/>
                    <a:pt x="44006" y="300169"/>
                    <a:pt x="38450" y="310488"/>
                  </a:cubicBezTo>
                  <a:cubicBezTo>
                    <a:pt x="32894" y="320807"/>
                    <a:pt x="29719" y="335094"/>
                    <a:pt x="24163" y="348588"/>
                  </a:cubicBezTo>
                  <a:cubicBezTo>
                    <a:pt x="18607" y="362082"/>
                    <a:pt x="6700" y="373989"/>
                    <a:pt x="5113" y="391451"/>
                  </a:cubicBezTo>
                  <a:cubicBezTo>
                    <a:pt x="3526" y="408913"/>
                    <a:pt x="-9968" y="443838"/>
                    <a:pt x="14638" y="453363"/>
                  </a:cubicBezTo>
                  <a:cubicBezTo>
                    <a:pt x="39244" y="462888"/>
                    <a:pt x="109094" y="451776"/>
                    <a:pt x="152750" y="448601"/>
                  </a:cubicBezTo>
                  <a:cubicBezTo>
                    <a:pt x="196406" y="445426"/>
                    <a:pt x="246413" y="443838"/>
                    <a:pt x="276575" y="434313"/>
                  </a:cubicBezTo>
                  <a:cubicBezTo>
                    <a:pt x="306737" y="424788"/>
                    <a:pt x="323406" y="410501"/>
                    <a:pt x="333725" y="391451"/>
                  </a:cubicBezTo>
                  <a:cubicBezTo>
                    <a:pt x="344044" y="372401"/>
                    <a:pt x="334519" y="328744"/>
                    <a:pt x="338488" y="320013"/>
                  </a:cubicBezTo>
                  <a:cubicBezTo>
                    <a:pt x="342457" y="311282"/>
                    <a:pt x="351982" y="340650"/>
                    <a:pt x="357538" y="339063"/>
                  </a:cubicBezTo>
                  <a:cubicBezTo>
                    <a:pt x="363094" y="337476"/>
                    <a:pt x="370238" y="328744"/>
                    <a:pt x="371825" y="310488"/>
                  </a:cubicBezTo>
                  <a:cubicBezTo>
                    <a:pt x="373413" y="292232"/>
                    <a:pt x="369444" y="251751"/>
                    <a:pt x="367063" y="229526"/>
                  </a:cubicBezTo>
                  <a:cubicBezTo>
                    <a:pt x="364682" y="207301"/>
                    <a:pt x="361507" y="198569"/>
                    <a:pt x="357538" y="177138"/>
                  </a:cubicBezTo>
                  <a:cubicBezTo>
                    <a:pt x="353569" y="155707"/>
                    <a:pt x="353569" y="130307"/>
                    <a:pt x="343250" y="100938"/>
                  </a:cubicBezTo>
                  <a:cubicBezTo>
                    <a:pt x="332931" y="71569"/>
                    <a:pt x="328169" y="8864"/>
                    <a:pt x="295625" y="92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t> </a:t>
              </a:r>
              <a:endParaRPr lang="ko-KR" altLang="en-US" sz="2700" dirty="0"/>
            </a:p>
          </p:txBody>
        </p:sp>
        <p:sp>
          <p:nvSpPr>
            <p:cNvPr id="32" name="Freeform 11">
              <a:extLst>
                <a:ext uri="{FF2B5EF4-FFF2-40B4-BE49-F238E27FC236}">
                  <a16:creationId xmlns:a16="http://schemas.microsoft.com/office/drawing/2014/main" id="{6FD064A4-37C3-424F-825E-1A94E4E055EA}"/>
                </a:ext>
              </a:extLst>
            </p:cNvPr>
            <p:cNvSpPr/>
            <p:nvPr/>
          </p:nvSpPr>
          <p:spPr>
            <a:xfrm>
              <a:off x="7527368" y="6114256"/>
              <a:ext cx="318048" cy="522103"/>
            </a:xfrm>
            <a:custGeom>
              <a:avLst/>
              <a:gdLst>
                <a:gd name="connsiteX0" fmla="*/ 245016 w 349372"/>
                <a:gd name="connsiteY0" fmla="*/ 3649 h 622774"/>
                <a:gd name="connsiteX1" fmla="*/ 325979 w 349372"/>
                <a:gd name="connsiteY1" fmla="*/ 32224 h 622774"/>
                <a:gd name="connsiteX2" fmla="*/ 345029 w 349372"/>
                <a:gd name="connsiteY2" fmla="*/ 136999 h 622774"/>
                <a:gd name="connsiteX3" fmla="*/ 345029 w 349372"/>
                <a:gd name="connsiteY3" fmla="*/ 160812 h 622774"/>
                <a:gd name="connsiteX4" fmla="*/ 297404 w 349372"/>
                <a:gd name="connsiteY4" fmla="*/ 251299 h 622774"/>
                <a:gd name="connsiteX5" fmla="*/ 283116 w 349372"/>
                <a:gd name="connsiteY5" fmla="*/ 256062 h 622774"/>
                <a:gd name="connsiteX6" fmla="*/ 273591 w 349372"/>
                <a:gd name="connsiteY6" fmla="*/ 313212 h 622774"/>
                <a:gd name="connsiteX7" fmla="*/ 273591 w 349372"/>
                <a:gd name="connsiteY7" fmla="*/ 360837 h 622774"/>
                <a:gd name="connsiteX8" fmla="*/ 278354 w 349372"/>
                <a:gd name="connsiteY8" fmla="*/ 413224 h 622774"/>
                <a:gd name="connsiteX9" fmla="*/ 259304 w 349372"/>
                <a:gd name="connsiteY9" fmla="*/ 498949 h 622774"/>
                <a:gd name="connsiteX10" fmla="*/ 235491 w 349372"/>
                <a:gd name="connsiteY10" fmla="*/ 551337 h 622774"/>
                <a:gd name="connsiteX11" fmla="*/ 168816 w 349372"/>
                <a:gd name="connsiteY11" fmla="*/ 598962 h 622774"/>
                <a:gd name="connsiteX12" fmla="*/ 92616 w 349372"/>
                <a:gd name="connsiteY12" fmla="*/ 622774 h 622774"/>
                <a:gd name="connsiteX13" fmla="*/ 21179 w 349372"/>
                <a:gd name="connsiteY13" fmla="*/ 598962 h 622774"/>
                <a:gd name="connsiteX14" fmla="*/ 2129 w 349372"/>
                <a:gd name="connsiteY14" fmla="*/ 556099 h 622774"/>
                <a:gd name="connsiteX15" fmla="*/ 6891 w 349372"/>
                <a:gd name="connsiteY15" fmla="*/ 465612 h 622774"/>
                <a:gd name="connsiteX16" fmla="*/ 59279 w 349372"/>
                <a:gd name="connsiteY16" fmla="*/ 346549 h 622774"/>
                <a:gd name="connsiteX17" fmla="*/ 106904 w 349372"/>
                <a:gd name="connsiteY17" fmla="*/ 227487 h 622774"/>
                <a:gd name="connsiteX18" fmla="*/ 130716 w 349372"/>
                <a:gd name="connsiteY18" fmla="*/ 151287 h 622774"/>
                <a:gd name="connsiteX19" fmla="*/ 168816 w 349372"/>
                <a:gd name="connsiteY19" fmla="*/ 17937 h 622774"/>
                <a:gd name="connsiteX20" fmla="*/ 245016 w 349372"/>
                <a:gd name="connsiteY20" fmla="*/ 3649 h 6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372" h="622774">
                  <a:moveTo>
                    <a:pt x="245016" y="3649"/>
                  </a:moveTo>
                  <a:cubicBezTo>
                    <a:pt x="271210" y="6030"/>
                    <a:pt x="309310" y="9999"/>
                    <a:pt x="325979" y="32224"/>
                  </a:cubicBezTo>
                  <a:cubicBezTo>
                    <a:pt x="342648" y="54449"/>
                    <a:pt x="341854" y="115568"/>
                    <a:pt x="345029" y="136999"/>
                  </a:cubicBezTo>
                  <a:cubicBezTo>
                    <a:pt x="348204" y="158430"/>
                    <a:pt x="352966" y="141762"/>
                    <a:pt x="345029" y="160812"/>
                  </a:cubicBezTo>
                  <a:cubicBezTo>
                    <a:pt x="337092" y="179862"/>
                    <a:pt x="307723" y="235424"/>
                    <a:pt x="297404" y="251299"/>
                  </a:cubicBezTo>
                  <a:cubicBezTo>
                    <a:pt x="287085" y="267174"/>
                    <a:pt x="287085" y="245743"/>
                    <a:pt x="283116" y="256062"/>
                  </a:cubicBezTo>
                  <a:cubicBezTo>
                    <a:pt x="279147" y="266381"/>
                    <a:pt x="275178" y="295750"/>
                    <a:pt x="273591" y="313212"/>
                  </a:cubicBezTo>
                  <a:cubicBezTo>
                    <a:pt x="272004" y="330674"/>
                    <a:pt x="272797" y="344168"/>
                    <a:pt x="273591" y="360837"/>
                  </a:cubicBezTo>
                  <a:cubicBezTo>
                    <a:pt x="274385" y="377506"/>
                    <a:pt x="280735" y="390205"/>
                    <a:pt x="278354" y="413224"/>
                  </a:cubicBezTo>
                  <a:cubicBezTo>
                    <a:pt x="275973" y="436243"/>
                    <a:pt x="266448" y="475930"/>
                    <a:pt x="259304" y="498949"/>
                  </a:cubicBezTo>
                  <a:cubicBezTo>
                    <a:pt x="252160" y="521968"/>
                    <a:pt x="250572" y="534668"/>
                    <a:pt x="235491" y="551337"/>
                  </a:cubicBezTo>
                  <a:cubicBezTo>
                    <a:pt x="220410" y="568006"/>
                    <a:pt x="192628" y="587056"/>
                    <a:pt x="168816" y="598962"/>
                  </a:cubicBezTo>
                  <a:cubicBezTo>
                    <a:pt x="145004" y="610868"/>
                    <a:pt x="117222" y="622774"/>
                    <a:pt x="92616" y="622774"/>
                  </a:cubicBezTo>
                  <a:cubicBezTo>
                    <a:pt x="68010" y="622774"/>
                    <a:pt x="36260" y="610075"/>
                    <a:pt x="21179" y="598962"/>
                  </a:cubicBezTo>
                  <a:cubicBezTo>
                    <a:pt x="6098" y="587849"/>
                    <a:pt x="4510" y="578324"/>
                    <a:pt x="2129" y="556099"/>
                  </a:cubicBezTo>
                  <a:cubicBezTo>
                    <a:pt x="-252" y="533874"/>
                    <a:pt x="-2634" y="500537"/>
                    <a:pt x="6891" y="465612"/>
                  </a:cubicBezTo>
                  <a:cubicBezTo>
                    <a:pt x="16416" y="430687"/>
                    <a:pt x="42610" y="386236"/>
                    <a:pt x="59279" y="346549"/>
                  </a:cubicBezTo>
                  <a:cubicBezTo>
                    <a:pt x="75948" y="306862"/>
                    <a:pt x="94998" y="260031"/>
                    <a:pt x="106904" y="227487"/>
                  </a:cubicBezTo>
                  <a:cubicBezTo>
                    <a:pt x="118810" y="194943"/>
                    <a:pt x="120397" y="186212"/>
                    <a:pt x="130716" y="151287"/>
                  </a:cubicBezTo>
                  <a:cubicBezTo>
                    <a:pt x="141035" y="116362"/>
                    <a:pt x="150560" y="44131"/>
                    <a:pt x="168816" y="17937"/>
                  </a:cubicBezTo>
                  <a:cubicBezTo>
                    <a:pt x="187072" y="-8257"/>
                    <a:pt x="218822" y="1268"/>
                    <a:pt x="245016" y="364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Freeform 12">
              <a:extLst>
                <a:ext uri="{FF2B5EF4-FFF2-40B4-BE49-F238E27FC236}">
                  <a16:creationId xmlns:a16="http://schemas.microsoft.com/office/drawing/2014/main" id="{8528C769-768D-4614-82A8-6100068ED41A}"/>
                </a:ext>
              </a:extLst>
            </p:cNvPr>
            <p:cNvSpPr/>
            <p:nvPr/>
          </p:nvSpPr>
          <p:spPr>
            <a:xfrm>
              <a:off x="7555077" y="4361350"/>
              <a:ext cx="899136" cy="2260582"/>
            </a:xfrm>
            <a:custGeom>
              <a:avLst/>
              <a:gdLst>
                <a:gd name="connsiteX0" fmla="*/ 905141 w 987690"/>
                <a:gd name="connsiteY0" fmla="*/ 46672 h 2696464"/>
                <a:gd name="connsiteX1" fmla="*/ 786078 w 987690"/>
                <a:gd name="connsiteY1" fmla="*/ 3810 h 2696464"/>
                <a:gd name="connsiteX2" fmla="*/ 409841 w 987690"/>
                <a:gd name="connsiteY2" fmla="*/ 8572 h 2696464"/>
                <a:gd name="connsiteX3" fmla="*/ 166953 w 987690"/>
                <a:gd name="connsiteY3" fmla="*/ 60960 h 2696464"/>
                <a:gd name="connsiteX4" fmla="*/ 52653 w 987690"/>
                <a:gd name="connsiteY4" fmla="*/ 137160 h 2696464"/>
                <a:gd name="connsiteX5" fmla="*/ 28841 w 987690"/>
                <a:gd name="connsiteY5" fmla="*/ 284797 h 2696464"/>
                <a:gd name="connsiteX6" fmla="*/ 266 w 987690"/>
                <a:gd name="connsiteY6" fmla="*/ 513397 h 2696464"/>
                <a:gd name="connsiteX7" fmla="*/ 14553 w 987690"/>
                <a:gd name="connsiteY7" fmla="*/ 589597 h 2696464"/>
                <a:gd name="connsiteX8" fmla="*/ 14553 w 987690"/>
                <a:gd name="connsiteY8" fmla="*/ 661035 h 2696464"/>
                <a:gd name="connsiteX9" fmla="*/ 28841 w 987690"/>
                <a:gd name="connsiteY9" fmla="*/ 761047 h 2696464"/>
                <a:gd name="connsiteX10" fmla="*/ 38366 w 987690"/>
                <a:gd name="connsiteY10" fmla="*/ 861060 h 2696464"/>
                <a:gd name="connsiteX11" fmla="*/ 43128 w 987690"/>
                <a:gd name="connsiteY11" fmla="*/ 956310 h 2696464"/>
                <a:gd name="connsiteX12" fmla="*/ 52653 w 987690"/>
                <a:gd name="connsiteY12" fmla="*/ 1046797 h 2696464"/>
                <a:gd name="connsiteX13" fmla="*/ 38366 w 987690"/>
                <a:gd name="connsiteY13" fmla="*/ 1122997 h 2696464"/>
                <a:gd name="connsiteX14" fmla="*/ 66941 w 987690"/>
                <a:gd name="connsiteY14" fmla="*/ 1175385 h 2696464"/>
                <a:gd name="connsiteX15" fmla="*/ 76466 w 987690"/>
                <a:gd name="connsiteY15" fmla="*/ 1265872 h 2696464"/>
                <a:gd name="connsiteX16" fmla="*/ 43128 w 987690"/>
                <a:gd name="connsiteY16" fmla="*/ 1389697 h 2696464"/>
                <a:gd name="connsiteX17" fmla="*/ 47891 w 987690"/>
                <a:gd name="connsiteY17" fmla="*/ 1442085 h 2696464"/>
                <a:gd name="connsiteX18" fmla="*/ 28841 w 987690"/>
                <a:gd name="connsiteY18" fmla="*/ 1537335 h 2696464"/>
                <a:gd name="connsiteX19" fmla="*/ 19316 w 987690"/>
                <a:gd name="connsiteY19" fmla="*/ 1642110 h 2696464"/>
                <a:gd name="connsiteX20" fmla="*/ 38366 w 987690"/>
                <a:gd name="connsiteY20" fmla="*/ 1780222 h 2696464"/>
                <a:gd name="connsiteX21" fmla="*/ 38366 w 987690"/>
                <a:gd name="connsiteY21" fmla="*/ 1942147 h 2696464"/>
                <a:gd name="connsiteX22" fmla="*/ 52653 w 987690"/>
                <a:gd name="connsiteY22" fmla="*/ 2042160 h 2696464"/>
                <a:gd name="connsiteX23" fmla="*/ 43128 w 987690"/>
                <a:gd name="connsiteY23" fmla="*/ 2085022 h 2696464"/>
                <a:gd name="connsiteX24" fmla="*/ 76466 w 987690"/>
                <a:gd name="connsiteY24" fmla="*/ 2189797 h 2696464"/>
                <a:gd name="connsiteX25" fmla="*/ 109803 w 987690"/>
                <a:gd name="connsiteY25" fmla="*/ 2299335 h 2696464"/>
                <a:gd name="connsiteX26" fmla="*/ 166953 w 987690"/>
                <a:gd name="connsiteY26" fmla="*/ 2337435 h 2696464"/>
                <a:gd name="connsiteX27" fmla="*/ 243153 w 987690"/>
                <a:gd name="connsiteY27" fmla="*/ 2246947 h 2696464"/>
                <a:gd name="connsiteX28" fmla="*/ 300303 w 987690"/>
                <a:gd name="connsiteY28" fmla="*/ 2142172 h 2696464"/>
                <a:gd name="connsiteX29" fmla="*/ 295541 w 987690"/>
                <a:gd name="connsiteY29" fmla="*/ 2032635 h 2696464"/>
                <a:gd name="connsiteX30" fmla="*/ 319353 w 987690"/>
                <a:gd name="connsiteY30" fmla="*/ 1842135 h 2696464"/>
                <a:gd name="connsiteX31" fmla="*/ 328878 w 987690"/>
                <a:gd name="connsiteY31" fmla="*/ 1723072 h 2696464"/>
                <a:gd name="connsiteX32" fmla="*/ 328878 w 987690"/>
                <a:gd name="connsiteY32" fmla="*/ 1604010 h 2696464"/>
                <a:gd name="connsiteX33" fmla="*/ 343166 w 987690"/>
                <a:gd name="connsiteY33" fmla="*/ 1503997 h 2696464"/>
                <a:gd name="connsiteX34" fmla="*/ 362216 w 987690"/>
                <a:gd name="connsiteY34" fmla="*/ 1475422 h 2696464"/>
                <a:gd name="connsiteX35" fmla="*/ 366978 w 987690"/>
                <a:gd name="connsiteY35" fmla="*/ 1432560 h 2696464"/>
                <a:gd name="connsiteX36" fmla="*/ 381266 w 987690"/>
                <a:gd name="connsiteY36" fmla="*/ 1418272 h 2696464"/>
                <a:gd name="connsiteX37" fmla="*/ 362216 w 987690"/>
                <a:gd name="connsiteY37" fmla="*/ 1337310 h 2696464"/>
                <a:gd name="connsiteX38" fmla="*/ 390791 w 987690"/>
                <a:gd name="connsiteY38" fmla="*/ 1237297 h 2696464"/>
                <a:gd name="connsiteX39" fmla="*/ 419366 w 987690"/>
                <a:gd name="connsiteY39" fmla="*/ 1199197 h 2696464"/>
                <a:gd name="connsiteX40" fmla="*/ 419366 w 987690"/>
                <a:gd name="connsiteY40" fmla="*/ 1046797 h 2696464"/>
                <a:gd name="connsiteX41" fmla="*/ 438416 w 987690"/>
                <a:gd name="connsiteY41" fmla="*/ 994410 h 2696464"/>
                <a:gd name="connsiteX42" fmla="*/ 443178 w 987690"/>
                <a:gd name="connsiteY42" fmla="*/ 899160 h 2696464"/>
                <a:gd name="connsiteX43" fmla="*/ 462228 w 987690"/>
                <a:gd name="connsiteY43" fmla="*/ 822960 h 2696464"/>
                <a:gd name="connsiteX44" fmla="*/ 481278 w 987690"/>
                <a:gd name="connsiteY44" fmla="*/ 784860 h 2696464"/>
                <a:gd name="connsiteX45" fmla="*/ 486041 w 987690"/>
                <a:gd name="connsiteY45" fmla="*/ 913447 h 2696464"/>
                <a:gd name="connsiteX46" fmla="*/ 509853 w 987690"/>
                <a:gd name="connsiteY46" fmla="*/ 1027747 h 2696464"/>
                <a:gd name="connsiteX47" fmla="*/ 519378 w 987690"/>
                <a:gd name="connsiteY47" fmla="*/ 1127760 h 2696464"/>
                <a:gd name="connsiteX48" fmla="*/ 500328 w 987690"/>
                <a:gd name="connsiteY48" fmla="*/ 1284922 h 2696464"/>
                <a:gd name="connsiteX49" fmla="*/ 519378 w 987690"/>
                <a:gd name="connsiteY49" fmla="*/ 1323022 h 2696464"/>
                <a:gd name="connsiteX50" fmla="*/ 514616 w 987690"/>
                <a:gd name="connsiteY50" fmla="*/ 1437322 h 2696464"/>
                <a:gd name="connsiteX51" fmla="*/ 509853 w 987690"/>
                <a:gd name="connsiteY51" fmla="*/ 1503997 h 2696464"/>
                <a:gd name="connsiteX52" fmla="*/ 538428 w 987690"/>
                <a:gd name="connsiteY52" fmla="*/ 1556385 h 2696464"/>
                <a:gd name="connsiteX53" fmla="*/ 524141 w 987690"/>
                <a:gd name="connsiteY53" fmla="*/ 1637347 h 2696464"/>
                <a:gd name="connsiteX54" fmla="*/ 543191 w 987690"/>
                <a:gd name="connsiteY54" fmla="*/ 1718310 h 2696464"/>
                <a:gd name="connsiteX55" fmla="*/ 519378 w 987690"/>
                <a:gd name="connsiteY55" fmla="*/ 1799272 h 2696464"/>
                <a:gd name="connsiteX56" fmla="*/ 514616 w 987690"/>
                <a:gd name="connsiteY56" fmla="*/ 2004060 h 2696464"/>
                <a:gd name="connsiteX57" fmla="*/ 486041 w 987690"/>
                <a:gd name="connsiteY57" fmla="*/ 2170747 h 2696464"/>
                <a:gd name="connsiteX58" fmla="*/ 481278 w 987690"/>
                <a:gd name="connsiteY58" fmla="*/ 2256472 h 2696464"/>
                <a:gd name="connsiteX59" fmla="*/ 514616 w 987690"/>
                <a:gd name="connsiteY59" fmla="*/ 2351722 h 2696464"/>
                <a:gd name="connsiteX60" fmla="*/ 524141 w 987690"/>
                <a:gd name="connsiteY60" fmla="*/ 2385060 h 2696464"/>
                <a:gd name="connsiteX61" fmla="*/ 462228 w 987690"/>
                <a:gd name="connsiteY61" fmla="*/ 2475547 h 2696464"/>
                <a:gd name="connsiteX62" fmla="*/ 428891 w 987690"/>
                <a:gd name="connsiteY62" fmla="*/ 2513647 h 2696464"/>
                <a:gd name="connsiteX63" fmla="*/ 457466 w 987690"/>
                <a:gd name="connsiteY63" fmla="*/ 2570797 h 2696464"/>
                <a:gd name="connsiteX64" fmla="*/ 438416 w 987690"/>
                <a:gd name="connsiteY64" fmla="*/ 2642235 h 2696464"/>
                <a:gd name="connsiteX65" fmla="*/ 505091 w 987690"/>
                <a:gd name="connsiteY65" fmla="*/ 2651760 h 2696464"/>
                <a:gd name="connsiteX66" fmla="*/ 614628 w 987690"/>
                <a:gd name="connsiteY66" fmla="*/ 2675572 h 2696464"/>
                <a:gd name="connsiteX67" fmla="*/ 690828 w 987690"/>
                <a:gd name="connsiteY67" fmla="*/ 2694622 h 2696464"/>
                <a:gd name="connsiteX68" fmla="*/ 743216 w 987690"/>
                <a:gd name="connsiteY68" fmla="*/ 2627947 h 2696464"/>
                <a:gd name="connsiteX69" fmla="*/ 757503 w 987690"/>
                <a:gd name="connsiteY69" fmla="*/ 2532697 h 2696464"/>
                <a:gd name="connsiteX70" fmla="*/ 743216 w 987690"/>
                <a:gd name="connsiteY70" fmla="*/ 2485072 h 2696464"/>
                <a:gd name="connsiteX71" fmla="*/ 743216 w 987690"/>
                <a:gd name="connsiteY71" fmla="*/ 2437447 h 2696464"/>
                <a:gd name="connsiteX72" fmla="*/ 795603 w 987690"/>
                <a:gd name="connsiteY72" fmla="*/ 2356485 h 2696464"/>
                <a:gd name="connsiteX73" fmla="*/ 809891 w 987690"/>
                <a:gd name="connsiteY73" fmla="*/ 2223135 h 2696464"/>
                <a:gd name="connsiteX74" fmla="*/ 819416 w 987690"/>
                <a:gd name="connsiteY74" fmla="*/ 2094547 h 2696464"/>
                <a:gd name="connsiteX75" fmla="*/ 838466 w 987690"/>
                <a:gd name="connsiteY75" fmla="*/ 1913572 h 2696464"/>
                <a:gd name="connsiteX76" fmla="*/ 862278 w 987690"/>
                <a:gd name="connsiteY76" fmla="*/ 1699260 h 2696464"/>
                <a:gd name="connsiteX77" fmla="*/ 857516 w 987690"/>
                <a:gd name="connsiteY77" fmla="*/ 1608772 h 2696464"/>
                <a:gd name="connsiteX78" fmla="*/ 871803 w 987690"/>
                <a:gd name="connsiteY78" fmla="*/ 1484947 h 2696464"/>
                <a:gd name="connsiteX79" fmla="*/ 895616 w 987690"/>
                <a:gd name="connsiteY79" fmla="*/ 1170622 h 2696464"/>
                <a:gd name="connsiteX80" fmla="*/ 924191 w 987690"/>
                <a:gd name="connsiteY80" fmla="*/ 908685 h 2696464"/>
                <a:gd name="connsiteX81" fmla="*/ 914666 w 987690"/>
                <a:gd name="connsiteY81" fmla="*/ 780097 h 2696464"/>
                <a:gd name="connsiteX82" fmla="*/ 948003 w 987690"/>
                <a:gd name="connsiteY82" fmla="*/ 613410 h 2696464"/>
                <a:gd name="connsiteX83" fmla="*/ 981341 w 987690"/>
                <a:gd name="connsiteY83" fmla="*/ 441960 h 2696464"/>
                <a:gd name="connsiteX84" fmla="*/ 981341 w 987690"/>
                <a:gd name="connsiteY84" fmla="*/ 337185 h 2696464"/>
                <a:gd name="connsiteX85" fmla="*/ 981341 w 987690"/>
                <a:gd name="connsiteY85" fmla="*/ 137160 h 2696464"/>
                <a:gd name="connsiteX86" fmla="*/ 905141 w 987690"/>
                <a:gd name="connsiteY86" fmla="*/ 46672 h 269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87690" h="2696464">
                  <a:moveTo>
                    <a:pt x="905141" y="46672"/>
                  </a:moveTo>
                  <a:cubicBezTo>
                    <a:pt x="872597" y="24447"/>
                    <a:pt x="868628" y="10160"/>
                    <a:pt x="786078" y="3810"/>
                  </a:cubicBezTo>
                  <a:cubicBezTo>
                    <a:pt x="703528" y="-2540"/>
                    <a:pt x="513028" y="-953"/>
                    <a:pt x="409841" y="8572"/>
                  </a:cubicBezTo>
                  <a:cubicBezTo>
                    <a:pt x="306654" y="18097"/>
                    <a:pt x="226484" y="39529"/>
                    <a:pt x="166953" y="60960"/>
                  </a:cubicBezTo>
                  <a:cubicBezTo>
                    <a:pt x="107422" y="82391"/>
                    <a:pt x="75672" y="99854"/>
                    <a:pt x="52653" y="137160"/>
                  </a:cubicBezTo>
                  <a:cubicBezTo>
                    <a:pt x="29634" y="174466"/>
                    <a:pt x="37572" y="222091"/>
                    <a:pt x="28841" y="284797"/>
                  </a:cubicBezTo>
                  <a:cubicBezTo>
                    <a:pt x="20110" y="347503"/>
                    <a:pt x="2647" y="462597"/>
                    <a:pt x="266" y="513397"/>
                  </a:cubicBezTo>
                  <a:cubicBezTo>
                    <a:pt x="-2115" y="564197"/>
                    <a:pt x="12172" y="564991"/>
                    <a:pt x="14553" y="589597"/>
                  </a:cubicBezTo>
                  <a:cubicBezTo>
                    <a:pt x="16934" y="614203"/>
                    <a:pt x="12172" y="632460"/>
                    <a:pt x="14553" y="661035"/>
                  </a:cubicBezTo>
                  <a:cubicBezTo>
                    <a:pt x="16934" y="689610"/>
                    <a:pt x="24872" y="727710"/>
                    <a:pt x="28841" y="761047"/>
                  </a:cubicBezTo>
                  <a:cubicBezTo>
                    <a:pt x="32810" y="794384"/>
                    <a:pt x="35985" y="828516"/>
                    <a:pt x="38366" y="861060"/>
                  </a:cubicBezTo>
                  <a:cubicBezTo>
                    <a:pt x="40747" y="893604"/>
                    <a:pt x="40747" y="925354"/>
                    <a:pt x="43128" y="956310"/>
                  </a:cubicBezTo>
                  <a:cubicBezTo>
                    <a:pt x="45509" y="987266"/>
                    <a:pt x="53447" y="1019016"/>
                    <a:pt x="52653" y="1046797"/>
                  </a:cubicBezTo>
                  <a:cubicBezTo>
                    <a:pt x="51859" y="1074578"/>
                    <a:pt x="35985" y="1101566"/>
                    <a:pt x="38366" y="1122997"/>
                  </a:cubicBezTo>
                  <a:cubicBezTo>
                    <a:pt x="40747" y="1144428"/>
                    <a:pt x="60591" y="1151573"/>
                    <a:pt x="66941" y="1175385"/>
                  </a:cubicBezTo>
                  <a:cubicBezTo>
                    <a:pt x="73291" y="1199197"/>
                    <a:pt x="80435" y="1230153"/>
                    <a:pt x="76466" y="1265872"/>
                  </a:cubicBezTo>
                  <a:cubicBezTo>
                    <a:pt x="72497" y="1301591"/>
                    <a:pt x="47890" y="1360328"/>
                    <a:pt x="43128" y="1389697"/>
                  </a:cubicBezTo>
                  <a:cubicBezTo>
                    <a:pt x="38366" y="1419066"/>
                    <a:pt x="50272" y="1417479"/>
                    <a:pt x="47891" y="1442085"/>
                  </a:cubicBezTo>
                  <a:cubicBezTo>
                    <a:pt x="45510" y="1466691"/>
                    <a:pt x="33603" y="1503998"/>
                    <a:pt x="28841" y="1537335"/>
                  </a:cubicBezTo>
                  <a:cubicBezTo>
                    <a:pt x="24079" y="1570672"/>
                    <a:pt x="17729" y="1601629"/>
                    <a:pt x="19316" y="1642110"/>
                  </a:cubicBezTo>
                  <a:cubicBezTo>
                    <a:pt x="20903" y="1682591"/>
                    <a:pt x="35191" y="1730216"/>
                    <a:pt x="38366" y="1780222"/>
                  </a:cubicBezTo>
                  <a:cubicBezTo>
                    <a:pt x="41541" y="1830228"/>
                    <a:pt x="35985" y="1898491"/>
                    <a:pt x="38366" y="1942147"/>
                  </a:cubicBezTo>
                  <a:cubicBezTo>
                    <a:pt x="40747" y="1985803"/>
                    <a:pt x="51859" y="2018348"/>
                    <a:pt x="52653" y="2042160"/>
                  </a:cubicBezTo>
                  <a:cubicBezTo>
                    <a:pt x="53447" y="2065972"/>
                    <a:pt x="39159" y="2060416"/>
                    <a:pt x="43128" y="2085022"/>
                  </a:cubicBezTo>
                  <a:cubicBezTo>
                    <a:pt x="47097" y="2109628"/>
                    <a:pt x="65353" y="2154078"/>
                    <a:pt x="76466" y="2189797"/>
                  </a:cubicBezTo>
                  <a:cubicBezTo>
                    <a:pt x="87578" y="2225516"/>
                    <a:pt x="94722" y="2274729"/>
                    <a:pt x="109803" y="2299335"/>
                  </a:cubicBezTo>
                  <a:cubicBezTo>
                    <a:pt x="124884" y="2323941"/>
                    <a:pt x="144728" y="2346166"/>
                    <a:pt x="166953" y="2337435"/>
                  </a:cubicBezTo>
                  <a:cubicBezTo>
                    <a:pt x="189178" y="2328704"/>
                    <a:pt x="220928" y="2279491"/>
                    <a:pt x="243153" y="2246947"/>
                  </a:cubicBezTo>
                  <a:cubicBezTo>
                    <a:pt x="265378" y="2214403"/>
                    <a:pt x="291572" y="2177891"/>
                    <a:pt x="300303" y="2142172"/>
                  </a:cubicBezTo>
                  <a:cubicBezTo>
                    <a:pt x="309034" y="2106453"/>
                    <a:pt x="292366" y="2082641"/>
                    <a:pt x="295541" y="2032635"/>
                  </a:cubicBezTo>
                  <a:cubicBezTo>
                    <a:pt x="298716" y="1982629"/>
                    <a:pt x="313797" y="1893729"/>
                    <a:pt x="319353" y="1842135"/>
                  </a:cubicBezTo>
                  <a:cubicBezTo>
                    <a:pt x="324909" y="1790541"/>
                    <a:pt x="327291" y="1762759"/>
                    <a:pt x="328878" y="1723072"/>
                  </a:cubicBezTo>
                  <a:cubicBezTo>
                    <a:pt x="330465" y="1683385"/>
                    <a:pt x="326497" y="1640522"/>
                    <a:pt x="328878" y="1604010"/>
                  </a:cubicBezTo>
                  <a:cubicBezTo>
                    <a:pt x="331259" y="1567498"/>
                    <a:pt x="337610" y="1525428"/>
                    <a:pt x="343166" y="1503997"/>
                  </a:cubicBezTo>
                  <a:cubicBezTo>
                    <a:pt x="348722" y="1482566"/>
                    <a:pt x="358247" y="1487328"/>
                    <a:pt x="362216" y="1475422"/>
                  </a:cubicBezTo>
                  <a:cubicBezTo>
                    <a:pt x="366185" y="1463516"/>
                    <a:pt x="363803" y="1442085"/>
                    <a:pt x="366978" y="1432560"/>
                  </a:cubicBezTo>
                  <a:cubicBezTo>
                    <a:pt x="370153" y="1423035"/>
                    <a:pt x="382060" y="1434147"/>
                    <a:pt x="381266" y="1418272"/>
                  </a:cubicBezTo>
                  <a:cubicBezTo>
                    <a:pt x="380472" y="1402397"/>
                    <a:pt x="360629" y="1367472"/>
                    <a:pt x="362216" y="1337310"/>
                  </a:cubicBezTo>
                  <a:cubicBezTo>
                    <a:pt x="363803" y="1307148"/>
                    <a:pt x="381266" y="1260316"/>
                    <a:pt x="390791" y="1237297"/>
                  </a:cubicBezTo>
                  <a:cubicBezTo>
                    <a:pt x="400316" y="1214278"/>
                    <a:pt x="414604" y="1230947"/>
                    <a:pt x="419366" y="1199197"/>
                  </a:cubicBezTo>
                  <a:cubicBezTo>
                    <a:pt x="424128" y="1167447"/>
                    <a:pt x="416191" y="1080928"/>
                    <a:pt x="419366" y="1046797"/>
                  </a:cubicBezTo>
                  <a:cubicBezTo>
                    <a:pt x="422541" y="1012666"/>
                    <a:pt x="434447" y="1019016"/>
                    <a:pt x="438416" y="994410"/>
                  </a:cubicBezTo>
                  <a:cubicBezTo>
                    <a:pt x="442385" y="969804"/>
                    <a:pt x="439209" y="927735"/>
                    <a:pt x="443178" y="899160"/>
                  </a:cubicBezTo>
                  <a:cubicBezTo>
                    <a:pt x="447147" y="870585"/>
                    <a:pt x="455878" y="842010"/>
                    <a:pt x="462228" y="822960"/>
                  </a:cubicBezTo>
                  <a:cubicBezTo>
                    <a:pt x="468578" y="803910"/>
                    <a:pt x="477309" y="769779"/>
                    <a:pt x="481278" y="784860"/>
                  </a:cubicBezTo>
                  <a:cubicBezTo>
                    <a:pt x="485247" y="799941"/>
                    <a:pt x="481279" y="872966"/>
                    <a:pt x="486041" y="913447"/>
                  </a:cubicBezTo>
                  <a:cubicBezTo>
                    <a:pt x="490803" y="953928"/>
                    <a:pt x="504297" y="992028"/>
                    <a:pt x="509853" y="1027747"/>
                  </a:cubicBezTo>
                  <a:cubicBezTo>
                    <a:pt x="515409" y="1063466"/>
                    <a:pt x="520965" y="1084898"/>
                    <a:pt x="519378" y="1127760"/>
                  </a:cubicBezTo>
                  <a:cubicBezTo>
                    <a:pt x="517791" y="1170622"/>
                    <a:pt x="500328" y="1252378"/>
                    <a:pt x="500328" y="1284922"/>
                  </a:cubicBezTo>
                  <a:cubicBezTo>
                    <a:pt x="500328" y="1317466"/>
                    <a:pt x="516997" y="1297622"/>
                    <a:pt x="519378" y="1323022"/>
                  </a:cubicBezTo>
                  <a:cubicBezTo>
                    <a:pt x="521759" y="1348422"/>
                    <a:pt x="516203" y="1407160"/>
                    <a:pt x="514616" y="1437322"/>
                  </a:cubicBezTo>
                  <a:cubicBezTo>
                    <a:pt x="513029" y="1467484"/>
                    <a:pt x="505884" y="1484153"/>
                    <a:pt x="509853" y="1503997"/>
                  </a:cubicBezTo>
                  <a:cubicBezTo>
                    <a:pt x="513822" y="1523841"/>
                    <a:pt x="536047" y="1534160"/>
                    <a:pt x="538428" y="1556385"/>
                  </a:cubicBezTo>
                  <a:cubicBezTo>
                    <a:pt x="540809" y="1578610"/>
                    <a:pt x="523347" y="1610360"/>
                    <a:pt x="524141" y="1637347"/>
                  </a:cubicBezTo>
                  <a:cubicBezTo>
                    <a:pt x="524935" y="1664334"/>
                    <a:pt x="543985" y="1691323"/>
                    <a:pt x="543191" y="1718310"/>
                  </a:cubicBezTo>
                  <a:cubicBezTo>
                    <a:pt x="542397" y="1745297"/>
                    <a:pt x="524140" y="1751647"/>
                    <a:pt x="519378" y="1799272"/>
                  </a:cubicBezTo>
                  <a:cubicBezTo>
                    <a:pt x="514616" y="1846897"/>
                    <a:pt x="520172" y="1942147"/>
                    <a:pt x="514616" y="2004060"/>
                  </a:cubicBezTo>
                  <a:cubicBezTo>
                    <a:pt x="509060" y="2065973"/>
                    <a:pt x="491597" y="2128678"/>
                    <a:pt x="486041" y="2170747"/>
                  </a:cubicBezTo>
                  <a:cubicBezTo>
                    <a:pt x="480485" y="2212816"/>
                    <a:pt x="476515" y="2226310"/>
                    <a:pt x="481278" y="2256472"/>
                  </a:cubicBezTo>
                  <a:cubicBezTo>
                    <a:pt x="486040" y="2286635"/>
                    <a:pt x="507472" y="2330291"/>
                    <a:pt x="514616" y="2351722"/>
                  </a:cubicBezTo>
                  <a:cubicBezTo>
                    <a:pt x="521760" y="2373153"/>
                    <a:pt x="532872" y="2364422"/>
                    <a:pt x="524141" y="2385060"/>
                  </a:cubicBezTo>
                  <a:cubicBezTo>
                    <a:pt x="515410" y="2405698"/>
                    <a:pt x="478103" y="2454116"/>
                    <a:pt x="462228" y="2475547"/>
                  </a:cubicBezTo>
                  <a:cubicBezTo>
                    <a:pt x="446353" y="2496978"/>
                    <a:pt x="429685" y="2497772"/>
                    <a:pt x="428891" y="2513647"/>
                  </a:cubicBezTo>
                  <a:cubicBezTo>
                    <a:pt x="428097" y="2529522"/>
                    <a:pt x="455878" y="2549366"/>
                    <a:pt x="457466" y="2570797"/>
                  </a:cubicBezTo>
                  <a:cubicBezTo>
                    <a:pt x="459054" y="2592228"/>
                    <a:pt x="430479" y="2628741"/>
                    <a:pt x="438416" y="2642235"/>
                  </a:cubicBezTo>
                  <a:cubicBezTo>
                    <a:pt x="446353" y="2655729"/>
                    <a:pt x="475722" y="2646204"/>
                    <a:pt x="505091" y="2651760"/>
                  </a:cubicBezTo>
                  <a:cubicBezTo>
                    <a:pt x="534460" y="2657316"/>
                    <a:pt x="583672" y="2668428"/>
                    <a:pt x="614628" y="2675572"/>
                  </a:cubicBezTo>
                  <a:cubicBezTo>
                    <a:pt x="645584" y="2682716"/>
                    <a:pt x="669397" y="2702559"/>
                    <a:pt x="690828" y="2694622"/>
                  </a:cubicBezTo>
                  <a:cubicBezTo>
                    <a:pt x="712259" y="2686685"/>
                    <a:pt x="732104" y="2654934"/>
                    <a:pt x="743216" y="2627947"/>
                  </a:cubicBezTo>
                  <a:cubicBezTo>
                    <a:pt x="754328" y="2600960"/>
                    <a:pt x="757503" y="2556509"/>
                    <a:pt x="757503" y="2532697"/>
                  </a:cubicBezTo>
                  <a:cubicBezTo>
                    <a:pt x="757503" y="2508885"/>
                    <a:pt x="745597" y="2500947"/>
                    <a:pt x="743216" y="2485072"/>
                  </a:cubicBezTo>
                  <a:cubicBezTo>
                    <a:pt x="740835" y="2469197"/>
                    <a:pt x="734485" y="2458878"/>
                    <a:pt x="743216" y="2437447"/>
                  </a:cubicBezTo>
                  <a:cubicBezTo>
                    <a:pt x="751947" y="2416016"/>
                    <a:pt x="784490" y="2392204"/>
                    <a:pt x="795603" y="2356485"/>
                  </a:cubicBezTo>
                  <a:cubicBezTo>
                    <a:pt x="806715" y="2320766"/>
                    <a:pt x="805922" y="2266791"/>
                    <a:pt x="809891" y="2223135"/>
                  </a:cubicBezTo>
                  <a:cubicBezTo>
                    <a:pt x="813860" y="2179479"/>
                    <a:pt x="814654" y="2146141"/>
                    <a:pt x="819416" y="2094547"/>
                  </a:cubicBezTo>
                  <a:cubicBezTo>
                    <a:pt x="824178" y="2042953"/>
                    <a:pt x="831322" y="1979453"/>
                    <a:pt x="838466" y="1913572"/>
                  </a:cubicBezTo>
                  <a:cubicBezTo>
                    <a:pt x="845610" y="1847691"/>
                    <a:pt x="859103" y="1750060"/>
                    <a:pt x="862278" y="1699260"/>
                  </a:cubicBezTo>
                  <a:cubicBezTo>
                    <a:pt x="865453" y="1648460"/>
                    <a:pt x="855929" y="1644491"/>
                    <a:pt x="857516" y="1608772"/>
                  </a:cubicBezTo>
                  <a:cubicBezTo>
                    <a:pt x="859103" y="1573053"/>
                    <a:pt x="865453" y="1557972"/>
                    <a:pt x="871803" y="1484947"/>
                  </a:cubicBezTo>
                  <a:cubicBezTo>
                    <a:pt x="878153" y="1411922"/>
                    <a:pt x="886885" y="1266665"/>
                    <a:pt x="895616" y="1170622"/>
                  </a:cubicBezTo>
                  <a:cubicBezTo>
                    <a:pt x="904347" y="1074579"/>
                    <a:pt x="921016" y="973773"/>
                    <a:pt x="924191" y="908685"/>
                  </a:cubicBezTo>
                  <a:cubicBezTo>
                    <a:pt x="927366" y="843598"/>
                    <a:pt x="910697" y="829309"/>
                    <a:pt x="914666" y="780097"/>
                  </a:cubicBezTo>
                  <a:cubicBezTo>
                    <a:pt x="918635" y="730885"/>
                    <a:pt x="936891" y="669766"/>
                    <a:pt x="948003" y="613410"/>
                  </a:cubicBezTo>
                  <a:cubicBezTo>
                    <a:pt x="959115" y="557054"/>
                    <a:pt x="975785" y="487998"/>
                    <a:pt x="981341" y="441960"/>
                  </a:cubicBezTo>
                  <a:cubicBezTo>
                    <a:pt x="986897" y="395923"/>
                    <a:pt x="981341" y="337185"/>
                    <a:pt x="981341" y="337185"/>
                  </a:cubicBezTo>
                  <a:cubicBezTo>
                    <a:pt x="981341" y="286385"/>
                    <a:pt x="995628" y="189547"/>
                    <a:pt x="981341" y="137160"/>
                  </a:cubicBezTo>
                  <a:cubicBezTo>
                    <a:pt x="967054" y="84773"/>
                    <a:pt x="937685" y="68897"/>
                    <a:pt x="905141" y="4667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4" name="Freeform 14">
              <a:extLst>
                <a:ext uri="{FF2B5EF4-FFF2-40B4-BE49-F238E27FC236}">
                  <a16:creationId xmlns:a16="http://schemas.microsoft.com/office/drawing/2014/main" id="{9624E019-43D0-487B-9AD0-6319DD0B4528}"/>
                </a:ext>
              </a:extLst>
            </p:cNvPr>
            <p:cNvSpPr/>
            <p:nvPr/>
          </p:nvSpPr>
          <p:spPr>
            <a:xfrm>
              <a:off x="7222050" y="2122467"/>
              <a:ext cx="311628" cy="627483"/>
            </a:xfrm>
            <a:custGeom>
              <a:avLst/>
              <a:gdLst>
                <a:gd name="connsiteX0" fmla="*/ 108599 w 342320"/>
                <a:gd name="connsiteY0" fmla="*/ 748119 h 748473"/>
                <a:gd name="connsiteX1" fmla="*/ 154319 w 342320"/>
                <a:gd name="connsiteY1" fmla="*/ 529679 h 748473"/>
                <a:gd name="connsiteX2" fmla="*/ 149239 w 342320"/>
                <a:gd name="connsiteY2" fmla="*/ 443319 h 748473"/>
                <a:gd name="connsiteX3" fmla="*/ 159399 w 342320"/>
                <a:gd name="connsiteY3" fmla="*/ 377279 h 748473"/>
                <a:gd name="connsiteX4" fmla="*/ 179719 w 342320"/>
                <a:gd name="connsiteY4" fmla="*/ 341719 h 748473"/>
                <a:gd name="connsiteX5" fmla="*/ 210199 w 342320"/>
                <a:gd name="connsiteY5" fmla="*/ 301079 h 748473"/>
                <a:gd name="connsiteX6" fmla="*/ 230519 w 342320"/>
                <a:gd name="connsiteY6" fmla="*/ 295999 h 748473"/>
                <a:gd name="connsiteX7" fmla="*/ 276239 w 342320"/>
                <a:gd name="connsiteY7" fmla="*/ 255359 h 748473"/>
                <a:gd name="connsiteX8" fmla="*/ 306719 w 342320"/>
                <a:gd name="connsiteY8" fmla="*/ 219799 h 748473"/>
                <a:gd name="connsiteX9" fmla="*/ 337199 w 342320"/>
                <a:gd name="connsiteY9" fmla="*/ 148679 h 748473"/>
                <a:gd name="connsiteX10" fmla="*/ 342279 w 342320"/>
                <a:gd name="connsiteY10" fmla="*/ 87719 h 748473"/>
                <a:gd name="connsiteX11" fmla="*/ 337199 w 342320"/>
                <a:gd name="connsiteY11" fmla="*/ 67399 h 748473"/>
                <a:gd name="connsiteX12" fmla="*/ 311799 w 342320"/>
                <a:gd name="connsiteY12" fmla="*/ 52159 h 748473"/>
                <a:gd name="connsiteX13" fmla="*/ 281319 w 342320"/>
                <a:gd name="connsiteY13" fmla="*/ 21679 h 748473"/>
                <a:gd name="connsiteX14" fmla="*/ 260999 w 342320"/>
                <a:gd name="connsiteY14" fmla="*/ 16599 h 748473"/>
                <a:gd name="connsiteX15" fmla="*/ 225439 w 342320"/>
                <a:gd name="connsiteY15" fmla="*/ 16599 h 748473"/>
                <a:gd name="connsiteX16" fmla="*/ 154319 w 342320"/>
                <a:gd name="connsiteY16" fmla="*/ 6439 h 748473"/>
                <a:gd name="connsiteX17" fmla="*/ 113679 w 342320"/>
                <a:gd name="connsiteY17" fmla="*/ 1359 h 748473"/>
                <a:gd name="connsiteX18" fmla="*/ 93359 w 342320"/>
                <a:gd name="connsiteY18" fmla="*/ 31839 h 748473"/>
                <a:gd name="connsiteX19" fmla="*/ 93359 w 342320"/>
                <a:gd name="connsiteY19" fmla="*/ 67399 h 748473"/>
                <a:gd name="connsiteX20" fmla="*/ 78119 w 342320"/>
                <a:gd name="connsiteY20" fmla="*/ 123279 h 748473"/>
                <a:gd name="connsiteX21" fmla="*/ 47639 w 342320"/>
                <a:gd name="connsiteY21" fmla="*/ 168999 h 748473"/>
                <a:gd name="connsiteX22" fmla="*/ 37479 w 342320"/>
                <a:gd name="connsiteY22" fmla="*/ 265519 h 748473"/>
                <a:gd name="connsiteX23" fmla="*/ 22239 w 342320"/>
                <a:gd name="connsiteY23" fmla="*/ 321399 h 748473"/>
                <a:gd name="connsiteX24" fmla="*/ 6999 w 342320"/>
                <a:gd name="connsiteY24" fmla="*/ 397599 h 748473"/>
                <a:gd name="connsiteX25" fmla="*/ 6999 w 342320"/>
                <a:gd name="connsiteY25" fmla="*/ 473799 h 748473"/>
                <a:gd name="connsiteX26" fmla="*/ 108599 w 342320"/>
                <a:gd name="connsiteY26" fmla="*/ 748119 h 7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2320" h="748473">
                  <a:moveTo>
                    <a:pt x="108599" y="748119"/>
                  </a:moveTo>
                  <a:cubicBezTo>
                    <a:pt x="133152" y="757432"/>
                    <a:pt x="147546" y="580479"/>
                    <a:pt x="154319" y="529679"/>
                  </a:cubicBezTo>
                  <a:cubicBezTo>
                    <a:pt x="161092" y="478879"/>
                    <a:pt x="148392" y="468719"/>
                    <a:pt x="149239" y="443319"/>
                  </a:cubicBezTo>
                  <a:cubicBezTo>
                    <a:pt x="150086" y="417919"/>
                    <a:pt x="154319" y="394212"/>
                    <a:pt x="159399" y="377279"/>
                  </a:cubicBezTo>
                  <a:cubicBezTo>
                    <a:pt x="164479" y="360346"/>
                    <a:pt x="171252" y="354419"/>
                    <a:pt x="179719" y="341719"/>
                  </a:cubicBezTo>
                  <a:cubicBezTo>
                    <a:pt x="188186" y="329019"/>
                    <a:pt x="201732" y="308699"/>
                    <a:pt x="210199" y="301079"/>
                  </a:cubicBezTo>
                  <a:cubicBezTo>
                    <a:pt x="218666" y="293459"/>
                    <a:pt x="219512" y="303619"/>
                    <a:pt x="230519" y="295999"/>
                  </a:cubicBezTo>
                  <a:cubicBezTo>
                    <a:pt x="241526" y="288379"/>
                    <a:pt x="263539" y="268059"/>
                    <a:pt x="276239" y="255359"/>
                  </a:cubicBezTo>
                  <a:cubicBezTo>
                    <a:pt x="288939" y="242659"/>
                    <a:pt x="296559" y="237579"/>
                    <a:pt x="306719" y="219799"/>
                  </a:cubicBezTo>
                  <a:cubicBezTo>
                    <a:pt x="316879" y="202019"/>
                    <a:pt x="331272" y="170692"/>
                    <a:pt x="337199" y="148679"/>
                  </a:cubicBezTo>
                  <a:cubicBezTo>
                    <a:pt x="343126" y="126666"/>
                    <a:pt x="342279" y="101266"/>
                    <a:pt x="342279" y="87719"/>
                  </a:cubicBezTo>
                  <a:cubicBezTo>
                    <a:pt x="342279" y="74172"/>
                    <a:pt x="342279" y="73326"/>
                    <a:pt x="337199" y="67399"/>
                  </a:cubicBezTo>
                  <a:cubicBezTo>
                    <a:pt x="332119" y="61472"/>
                    <a:pt x="321112" y="59779"/>
                    <a:pt x="311799" y="52159"/>
                  </a:cubicBezTo>
                  <a:cubicBezTo>
                    <a:pt x="302486" y="44539"/>
                    <a:pt x="289786" y="27606"/>
                    <a:pt x="281319" y="21679"/>
                  </a:cubicBezTo>
                  <a:cubicBezTo>
                    <a:pt x="272852" y="15752"/>
                    <a:pt x="270312" y="17446"/>
                    <a:pt x="260999" y="16599"/>
                  </a:cubicBezTo>
                  <a:cubicBezTo>
                    <a:pt x="251686" y="15752"/>
                    <a:pt x="243219" y="18292"/>
                    <a:pt x="225439" y="16599"/>
                  </a:cubicBezTo>
                  <a:cubicBezTo>
                    <a:pt x="207659" y="14906"/>
                    <a:pt x="172946" y="8979"/>
                    <a:pt x="154319" y="6439"/>
                  </a:cubicBezTo>
                  <a:cubicBezTo>
                    <a:pt x="135692" y="3899"/>
                    <a:pt x="123839" y="-2874"/>
                    <a:pt x="113679" y="1359"/>
                  </a:cubicBezTo>
                  <a:cubicBezTo>
                    <a:pt x="103519" y="5592"/>
                    <a:pt x="96746" y="20832"/>
                    <a:pt x="93359" y="31839"/>
                  </a:cubicBezTo>
                  <a:cubicBezTo>
                    <a:pt x="89972" y="42846"/>
                    <a:pt x="95899" y="52159"/>
                    <a:pt x="93359" y="67399"/>
                  </a:cubicBezTo>
                  <a:cubicBezTo>
                    <a:pt x="90819" y="82639"/>
                    <a:pt x="85739" y="106346"/>
                    <a:pt x="78119" y="123279"/>
                  </a:cubicBezTo>
                  <a:cubicBezTo>
                    <a:pt x="70499" y="140212"/>
                    <a:pt x="54412" y="145292"/>
                    <a:pt x="47639" y="168999"/>
                  </a:cubicBezTo>
                  <a:cubicBezTo>
                    <a:pt x="40866" y="192706"/>
                    <a:pt x="41712" y="240119"/>
                    <a:pt x="37479" y="265519"/>
                  </a:cubicBezTo>
                  <a:cubicBezTo>
                    <a:pt x="33246" y="290919"/>
                    <a:pt x="27319" y="299386"/>
                    <a:pt x="22239" y="321399"/>
                  </a:cubicBezTo>
                  <a:cubicBezTo>
                    <a:pt x="17159" y="343412"/>
                    <a:pt x="9539" y="372199"/>
                    <a:pt x="6999" y="397599"/>
                  </a:cubicBezTo>
                  <a:cubicBezTo>
                    <a:pt x="4459" y="422999"/>
                    <a:pt x="-7394" y="414532"/>
                    <a:pt x="6999" y="473799"/>
                  </a:cubicBezTo>
                  <a:cubicBezTo>
                    <a:pt x="21392" y="533066"/>
                    <a:pt x="84046" y="738806"/>
                    <a:pt x="108599" y="748119"/>
                  </a:cubicBezTo>
                  <a:close/>
                </a:path>
              </a:pathLst>
            </a:custGeom>
            <a:solidFill>
              <a:srgbClr val="FDD3A2"/>
            </a:solidFill>
            <a:ln w="4594" cap="flat">
              <a:noFill/>
              <a:prstDash val="solid"/>
              <a:miter/>
            </a:ln>
          </p:spPr>
          <p:txBody>
            <a:bodyPr rtlCol="0" anchor="ctr"/>
            <a:lstStyle/>
            <a:p>
              <a:endParaRPr lang="ko-KR" altLang="en-US" dirty="0"/>
            </a:p>
          </p:txBody>
        </p:sp>
        <p:sp>
          <p:nvSpPr>
            <p:cNvPr id="35" name="Freeform 15">
              <a:extLst>
                <a:ext uri="{FF2B5EF4-FFF2-40B4-BE49-F238E27FC236}">
                  <a16:creationId xmlns:a16="http://schemas.microsoft.com/office/drawing/2014/main" id="{DC0423AD-7BEB-4E29-BEBB-4D062EBBD0A9}"/>
                </a:ext>
              </a:extLst>
            </p:cNvPr>
            <p:cNvSpPr/>
            <p:nvPr/>
          </p:nvSpPr>
          <p:spPr>
            <a:xfrm>
              <a:off x="7789698" y="2761073"/>
              <a:ext cx="476261" cy="639635"/>
            </a:xfrm>
            <a:custGeom>
              <a:avLst/>
              <a:gdLst>
                <a:gd name="connsiteX0" fmla="*/ 17663 w 523167"/>
                <a:gd name="connsiteY0" fmla="*/ 221230 h 762969"/>
                <a:gd name="connsiteX1" fmla="*/ 79 w 523167"/>
                <a:gd name="connsiteY1" fmla="*/ 268123 h 762969"/>
                <a:gd name="connsiteX2" fmla="*/ 11802 w 523167"/>
                <a:gd name="connsiteY2" fmla="*/ 332600 h 762969"/>
                <a:gd name="connsiteX3" fmla="*/ 26456 w 523167"/>
                <a:gd name="connsiteY3" fmla="*/ 370700 h 762969"/>
                <a:gd name="connsiteX4" fmla="*/ 58694 w 523167"/>
                <a:gd name="connsiteY4" fmla="*/ 385353 h 762969"/>
                <a:gd name="connsiteX5" fmla="*/ 67487 w 523167"/>
                <a:gd name="connsiteY5" fmla="*/ 432246 h 762969"/>
                <a:gd name="connsiteX6" fmla="*/ 85071 w 523167"/>
                <a:gd name="connsiteY6" fmla="*/ 485000 h 762969"/>
                <a:gd name="connsiteX7" fmla="*/ 108517 w 523167"/>
                <a:gd name="connsiteY7" fmla="*/ 523100 h 762969"/>
                <a:gd name="connsiteX8" fmla="*/ 102656 w 523167"/>
                <a:gd name="connsiteY8" fmla="*/ 549476 h 762969"/>
                <a:gd name="connsiteX9" fmla="*/ 140756 w 523167"/>
                <a:gd name="connsiteY9" fmla="*/ 678430 h 762969"/>
                <a:gd name="connsiteX10" fmla="*/ 249194 w 523167"/>
                <a:gd name="connsiteY10" fmla="*/ 760492 h 762969"/>
                <a:gd name="connsiteX11" fmla="*/ 351771 w 523167"/>
                <a:gd name="connsiteY11" fmla="*/ 734115 h 762969"/>
                <a:gd name="connsiteX12" fmla="*/ 404525 w 523167"/>
                <a:gd name="connsiteY12" fmla="*/ 657915 h 762969"/>
                <a:gd name="connsiteX13" fmla="*/ 392802 w 523167"/>
                <a:gd name="connsiteY13" fmla="*/ 602230 h 762969"/>
                <a:gd name="connsiteX14" fmla="*/ 389871 w 523167"/>
                <a:gd name="connsiteY14" fmla="*/ 567061 h 762969"/>
                <a:gd name="connsiteX15" fmla="*/ 404525 w 523167"/>
                <a:gd name="connsiteY15" fmla="*/ 517238 h 762969"/>
                <a:gd name="connsiteX16" fmla="*/ 433833 w 523167"/>
                <a:gd name="connsiteY16" fmla="*/ 461553 h 762969"/>
                <a:gd name="connsiteX17" fmla="*/ 454348 w 523167"/>
                <a:gd name="connsiteY17" fmla="*/ 414661 h 762969"/>
                <a:gd name="connsiteX18" fmla="*/ 460210 w 523167"/>
                <a:gd name="connsiteY18" fmla="*/ 376561 h 762969"/>
                <a:gd name="connsiteX19" fmla="*/ 480725 w 523167"/>
                <a:gd name="connsiteY19" fmla="*/ 379492 h 762969"/>
                <a:gd name="connsiteX20" fmla="*/ 501240 w 523167"/>
                <a:gd name="connsiteY20" fmla="*/ 353115 h 762969"/>
                <a:gd name="connsiteX21" fmla="*/ 521756 w 523167"/>
                <a:gd name="connsiteY21" fmla="*/ 297430 h 762969"/>
                <a:gd name="connsiteX22" fmla="*/ 518825 w 523167"/>
                <a:gd name="connsiteY22" fmla="*/ 238815 h 762969"/>
                <a:gd name="connsiteX23" fmla="*/ 498310 w 523167"/>
                <a:gd name="connsiteY23" fmla="*/ 203646 h 762969"/>
                <a:gd name="connsiteX24" fmla="*/ 489517 w 523167"/>
                <a:gd name="connsiteY24" fmla="*/ 206576 h 762969"/>
                <a:gd name="connsiteX25" fmla="*/ 445556 w 523167"/>
                <a:gd name="connsiteY25" fmla="*/ 142100 h 762969"/>
                <a:gd name="connsiteX26" fmla="*/ 445556 w 523167"/>
                <a:gd name="connsiteY26" fmla="*/ 80553 h 762969"/>
                <a:gd name="connsiteX27" fmla="*/ 369356 w 523167"/>
                <a:gd name="connsiteY27" fmla="*/ 24869 h 762969"/>
                <a:gd name="connsiteX28" fmla="*/ 211094 w 523167"/>
                <a:gd name="connsiteY28" fmla="*/ 1423 h 762969"/>
                <a:gd name="connsiteX29" fmla="*/ 82140 w 523167"/>
                <a:gd name="connsiteY29" fmla="*/ 16076 h 762969"/>
                <a:gd name="connsiteX30" fmla="*/ 41110 w 523167"/>
                <a:gd name="connsiteY30" fmla="*/ 124515 h 762969"/>
                <a:gd name="connsiteX31" fmla="*/ 17663 w 523167"/>
                <a:gd name="connsiteY31" fmla="*/ 221230 h 76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3167" h="762969">
                  <a:moveTo>
                    <a:pt x="17663" y="221230"/>
                  </a:moveTo>
                  <a:cubicBezTo>
                    <a:pt x="10825" y="245165"/>
                    <a:pt x="1056" y="249561"/>
                    <a:pt x="79" y="268123"/>
                  </a:cubicBezTo>
                  <a:cubicBezTo>
                    <a:pt x="-898" y="286685"/>
                    <a:pt x="7406" y="315504"/>
                    <a:pt x="11802" y="332600"/>
                  </a:cubicBezTo>
                  <a:cubicBezTo>
                    <a:pt x="16198" y="349696"/>
                    <a:pt x="18641" y="361908"/>
                    <a:pt x="26456" y="370700"/>
                  </a:cubicBezTo>
                  <a:cubicBezTo>
                    <a:pt x="34271" y="379492"/>
                    <a:pt x="51856" y="375095"/>
                    <a:pt x="58694" y="385353"/>
                  </a:cubicBezTo>
                  <a:cubicBezTo>
                    <a:pt x="65533" y="395611"/>
                    <a:pt x="63091" y="415638"/>
                    <a:pt x="67487" y="432246"/>
                  </a:cubicBezTo>
                  <a:cubicBezTo>
                    <a:pt x="71883" y="448854"/>
                    <a:pt x="78233" y="469858"/>
                    <a:pt x="85071" y="485000"/>
                  </a:cubicBezTo>
                  <a:cubicBezTo>
                    <a:pt x="91909" y="500142"/>
                    <a:pt x="105586" y="512354"/>
                    <a:pt x="108517" y="523100"/>
                  </a:cubicBezTo>
                  <a:cubicBezTo>
                    <a:pt x="111448" y="533846"/>
                    <a:pt x="97283" y="523588"/>
                    <a:pt x="102656" y="549476"/>
                  </a:cubicBezTo>
                  <a:cubicBezTo>
                    <a:pt x="108029" y="575364"/>
                    <a:pt x="116333" y="643261"/>
                    <a:pt x="140756" y="678430"/>
                  </a:cubicBezTo>
                  <a:cubicBezTo>
                    <a:pt x="165179" y="713599"/>
                    <a:pt x="214025" y="751211"/>
                    <a:pt x="249194" y="760492"/>
                  </a:cubicBezTo>
                  <a:cubicBezTo>
                    <a:pt x="284363" y="769773"/>
                    <a:pt x="325882" y="751211"/>
                    <a:pt x="351771" y="734115"/>
                  </a:cubicBezTo>
                  <a:cubicBezTo>
                    <a:pt x="377660" y="717019"/>
                    <a:pt x="397687" y="679896"/>
                    <a:pt x="404525" y="657915"/>
                  </a:cubicBezTo>
                  <a:cubicBezTo>
                    <a:pt x="411364" y="635934"/>
                    <a:pt x="395244" y="617372"/>
                    <a:pt x="392802" y="602230"/>
                  </a:cubicBezTo>
                  <a:cubicBezTo>
                    <a:pt x="390360" y="587088"/>
                    <a:pt x="387917" y="581226"/>
                    <a:pt x="389871" y="567061"/>
                  </a:cubicBezTo>
                  <a:cubicBezTo>
                    <a:pt x="391825" y="552896"/>
                    <a:pt x="397198" y="534823"/>
                    <a:pt x="404525" y="517238"/>
                  </a:cubicBezTo>
                  <a:cubicBezTo>
                    <a:pt x="411852" y="499653"/>
                    <a:pt x="425529" y="478649"/>
                    <a:pt x="433833" y="461553"/>
                  </a:cubicBezTo>
                  <a:cubicBezTo>
                    <a:pt x="442137" y="444457"/>
                    <a:pt x="449952" y="428826"/>
                    <a:pt x="454348" y="414661"/>
                  </a:cubicBezTo>
                  <a:cubicBezTo>
                    <a:pt x="458744" y="400496"/>
                    <a:pt x="455814" y="382422"/>
                    <a:pt x="460210" y="376561"/>
                  </a:cubicBezTo>
                  <a:cubicBezTo>
                    <a:pt x="464606" y="370700"/>
                    <a:pt x="473887" y="383400"/>
                    <a:pt x="480725" y="379492"/>
                  </a:cubicBezTo>
                  <a:cubicBezTo>
                    <a:pt x="487563" y="375584"/>
                    <a:pt x="494401" y="366792"/>
                    <a:pt x="501240" y="353115"/>
                  </a:cubicBezTo>
                  <a:cubicBezTo>
                    <a:pt x="508079" y="339438"/>
                    <a:pt x="518825" y="316480"/>
                    <a:pt x="521756" y="297430"/>
                  </a:cubicBezTo>
                  <a:cubicBezTo>
                    <a:pt x="524687" y="278380"/>
                    <a:pt x="522733" y="254446"/>
                    <a:pt x="518825" y="238815"/>
                  </a:cubicBezTo>
                  <a:cubicBezTo>
                    <a:pt x="514917" y="223184"/>
                    <a:pt x="503195" y="209019"/>
                    <a:pt x="498310" y="203646"/>
                  </a:cubicBezTo>
                  <a:cubicBezTo>
                    <a:pt x="493425" y="198273"/>
                    <a:pt x="498309" y="216834"/>
                    <a:pt x="489517" y="206576"/>
                  </a:cubicBezTo>
                  <a:cubicBezTo>
                    <a:pt x="480725" y="196318"/>
                    <a:pt x="452883" y="163104"/>
                    <a:pt x="445556" y="142100"/>
                  </a:cubicBezTo>
                  <a:cubicBezTo>
                    <a:pt x="438229" y="121096"/>
                    <a:pt x="458256" y="100091"/>
                    <a:pt x="445556" y="80553"/>
                  </a:cubicBezTo>
                  <a:cubicBezTo>
                    <a:pt x="432856" y="61014"/>
                    <a:pt x="408433" y="38057"/>
                    <a:pt x="369356" y="24869"/>
                  </a:cubicBezTo>
                  <a:cubicBezTo>
                    <a:pt x="330279" y="11681"/>
                    <a:pt x="258963" y="2888"/>
                    <a:pt x="211094" y="1423"/>
                  </a:cubicBezTo>
                  <a:cubicBezTo>
                    <a:pt x="163225" y="-43"/>
                    <a:pt x="110471" y="-4439"/>
                    <a:pt x="82140" y="16076"/>
                  </a:cubicBezTo>
                  <a:cubicBezTo>
                    <a:pt x="53809" y="36591"/>
                    <a:pt x="51368" y="95207"/>
                    <a:pt x="41110" y="124515"/>
                  </a:cubicBezTo>
                  <a:cubicBezTo>
                    <a:pt x="30852" y="153823"/>
                    <a:pt x="24501" y="197295"/>
                    <a:pt x="17663" y="221230"/>
                  </a:cubicBezTo>
                  <a:close/>
                </a:path>
              </a:pathLst>
            </a:custGeom>
            <a:solidFill>
              <a:srgbClr val="FDD3A2"/>
            </a:solidFill>
            <a:ln w="4594" cap="flat">
              <a:noFill/>
              <a:prstDash val="solid"/>
              <a:miter/>
            </a:ln>
          </p:spPr>
          <p:txBody>
            <a:bodyPr rtlCol="0" anchor="ctr"/>
            <a:lstStyle/>
            <a:p>
              <a:endParaRPr lang="ko-KR" altLang="en-US" dirty="0"/>
            </a:p>
          </p:txBody>
        </p:sp>
        <p:sp>
          <p:nvSpPr>
            <p:cNvPr id="36" name="Freeform 16">
              <a:extLst>
                <a:ext uri="{FF2B5EF4-FFF2-40B4-BE49-F238E27FC236}">
                  <a16:creationId xmlns:a16="http://schemas.microsoft.com/office/drawing/2014/main" id="{A6C8A16B-1F3F-41B9-951D-A8F119B55934}"/>
                </a:ext>
              </a:extLst>
            </p:cNvPr>
            <p:cNvSpPr/>
            <p:nvPr/>
          </p:nvSpPr>
          <p:spPr>
            <a:xfrm>
              <a:off x="7784162" y="2634935"/>
              <a:ext cx="469926" cy="400821"/>
            </a:xfrm>
            <a:custGeom>
              <a:avLst/>
              <a:gdLst>
                <a:gd name="connsiteX0" fmla="*/ 50121 w 516208"/>
                <a:gd name="connsiteY0" fmla="*/ 477197 h 478107"/>
                <a:gd name="connsiteX1" fmla="*/ 26675 w 516208"/>
                <a:gd name="connsiteY1" fmla="*/ 371689 h 478107"/>
                <a:gd name="connsiteX2" fmla="*/ 12021 w 516208"/>
                <a:gd name="connsiteY2" fmla="*/ 345312 h 478107"/>
                <a:gd name="connsiteX3" fmla="*/ 298 w 516208"/>
                <a:gd name="connsiteY3" fmla="*/ 313074 h 478107"/>
                <a:gd name="connsiteX4" fmla="*/ 3229 w 516208"/>
                <a:gd name="connsiteY4" fmla="*/ 277905 h 478107"/>
                <a:gd name="connsiteX5" fmla="*/ 298 w 516208"/>
                <a:gd name="connsiteY5" fmla="*/ 231012 h 478107"/>
                <a:gd name="connsiteX6" fmla="*/ 6160 w 516208"/>
                <a:gd name="connsiteY6" fmla="*/ 184120 h 478107"/>
                <a:gd name="connsiteX7" fmla="*/ 23744 w 516208"/>
                <a:gd name="connsiteY7" fmla="*/ 134297 h 478107"/>
                <a:gd name="connsiteX8" fmla="*/ 64775 w 516208"/>
                <a:gd name="connsiteY8" fmla="*/ 90335 h 478107"/>
                <a:gd name="connsiteX9" fmla="*/ 102875 w 516208"/>
                <a:gd name="connsiteY9" fmla="*/ 52235 h 478107"/>
                <a:gd name="connsiteX10" fmla="*/ 179075 w 516208"/>
                <a:gd name="connsiteY10" fmla="*/ 25859 h 478107"/>
                <a:gd name="connsiteX11" fmla="*/ 214244 w 516208"/>
                <a:gd name="connsiteY11" fmla="*/ 2412 h 478107"/>
                <a:gd name="connsiteX12" fmla="*/ 281652 w 516208"/>
                <a:gd name="connsiteY12" fmla="*/ 2412 h 478107"/>
                <a:gd name="connsiteX13" fmla="*/ 357852 w 516208"/>
                <a:gd name="connsiteY13" fmla="*/ 17066 h 478107"/>
                <a:gd name="connsiteX14" fmla="*/ 401814 w 516208"/>
                <a:gd name="connsiteY14" fmla="*/ 52235 h 478107"/>
                <a:gd name="connsiteX15" fmla="*/ 454568 w 516208"/>
                <a:gd name="connsiteY15" fmla="*/ 81543 h 478107"/>
                <a:gd name="connsiteX16" fmla="*/ 498529 w 516208"/>
                <a:gd name="connsiteY16" fmla="*/ 140159 h 478107"/>
                <a:gd name="connsiteX17" fmla="*/ 507321 w 516208"/>
                <a:gd name="connsiteY17" fmla="*/ 207566 h 478107"/>
                <a:gd name="connsiteX18" fmla="*/ 516114 w 516208"/>
                <a:gd name="connsiteY18" fmla="*/ 266182 h 478107"/>
                <a:gd name="connsiteX19" fmla="*/ 501460 w 516208"/>
                <a:gd name="connsiteY19" fmla="*/ 324797 h 478107"/>
                <a:gd name="connsiteX20" fmla="*/ 495598 w 516208"/>
                <a:gd name="connsiteY20" fmla="*/ 354105 h 478107"/>
                <a:gd name="connsiteX21" fmla="*/ 489737 w 516208"/>
                <a:gd name="connsiteY21" fmla="*/ 403928 h 478107"/>
                <a:gd name="connsiteX22" fmla="*/ 475083 w 516208"/>
                <a:gd name="connsiteY22" fmla="*/ 444959 h 478107"/>
                <a:gd name="connsiteX23" fmla="*/ 457498 w 516208"/>
                <a:gd name="connsiteY23" fmla="*/ 380482 h 478107"/>
                <a:gd name="connsiteX24" fmla="*/ 448706 w 516208"/>
                <a:gd name="connsiteY24" fmla="*/ 351174 h 478107"/>
                <a:gd name="connsiteX25" fmla="*/ 422329 w 516208"/>
                <a:gd name="connsiteY25" fmla="*/ 304282 h 478107"/>
                <a:gd name="connsiteX26" fmla="*/ 419398 w 516208"/>
                <a:gd name="connsiteY26" fmla="*/ 248597 h 478107"/>
                <a:gd name="connsiteX27" fmla="*/ 381298 w 516208"/>
                <a:gd name="connsiteY27" fmla="*/ 225151 h 478107"/>
                <a:gd name="connsiteX28" fmla="*/ 357852 w 516208"/>
                <a:gd name="connsiteY28" fmla="*/ 233943 h 478107"/>
                <a:gd name="connsiteX29" fmla="*/ 322683 w 516208"/>
                <a:gd name="connsiteY29" fmla="*/ 216359 h 478107"/>
                <a:gd name="connsiteX30" fmla="*/ 278721 w 516208"/>
                <a:gd name="connsiteY30" fmla="*/ 228082 h 478107"/>
                <a:gd name="connsiteX31" fmla="*/ 249414 w 516208"/>
                <a:gd name="connsiteY31" fmla="*/ 236874 h 478107"/>
                <a:gd name="connsiteX32" fmla="*/ 199591 w 516208"/>
                <a:gd name="connsiteY32" fmla="*/ 231012 h 478107"/>
                <a:gd name="connsiteX33" fmla="*/ 143906 w 516208"/>
                <a:gd name="connsiteY33" fmla="*/ 242735 h 478107"/>
                <a:gd name="connsiteX34" fmla="*/ 111668 w 516208"/>
                <a:gd name="connsiteY34" fmla="*/ 245666 h 478107"/>
                <a:gd name="connsiteX35" fmla="*/ 94083 w 516208"/>
                <a:gd name="connsiteY35" fmla="*/ 260320 h 478107"/>
                <a:gd name="connsiteX36" fmla="*/ 88221 w 516208"/>
                <a:gd name="connsiteY36" fmla="*/ 304282 h 478107"/>
                <a:gd name="connsiteX37" fmla="*/ 67706 w 516208"/>
                <a:gd name="connsiteY37" fmla="*/ 333589 h 478107"/>
                <a:gd name="connsiteX38" fmla="*/ 67706 w 516208"/>
                <a:gd name="connsiteY38" fmla="*/ 418582 h 478107"/>
                <a:gd name="connsiteX39" fmla="*/ 50121 w 516208"/>
                <a:gd name="connsiteY39" fmla="*/ 477197 h 4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6208" h="478107">
                  <a:moveTo>
                    <a:pt x="50121" y="477197"/>
                  </a:moveTo>
                  <a:cubicBezTo>
                    <a:pt x="43283" y="469382"/>
                    <a:pt x="33025" y="393670"/>
                    <a:pt x="26675" y="371689"/>
                  </a:cubicBezTo>
                  <a:cubicBezTo>
                    <a:pt x="20325" y="349708"/>
                    <a:pt x="16417" y="355081"/>
                    <a:pt x="12021" y="345312"/>
                  </a:cubicBezTo>
                  <a:cubicBezTo>
                    <a:pt x="7625" y="335543"/>
                    <a:pt x="1763" y="324308"/>
                    <a:pt x="298" y="313074"/>
                  </a:cubicBezTo>
                  <a:cubicBezTo>
                    <a:pt x="-1167" y="301840"/>
                    <a:pt x="3229" y="291582"/>
                    <a:pt x="3229" y="277905"/>
                  </a:cubicBezTo>
                  <a:cubicBezTo>
                    <a:pt x="3229" y="264228"/>
                    <a:pt x="-191" y="246643"/>
                    <a:pt x="298" y="231012"/>
                  </a:cubicBezTo>
                  <a:cubicBezTo>
                    <a:pt x="786" y="215381"/>
                    <a:pt x="2252" y="200239"/>
                    <a:pt x="6160" y="184120"/>
                  </a:cubicBezTo>
                  <a:cubicBezTo>
                    <a:pt x="10068" y="168001"/>
                    <a:pt x="13975" y="149928"/>
                    <a:pt x="23744" y="134297"/>
                  </a:cubicBezTo>
                  <a:cubicBezTo>
                    <a:pt x="33513" y="118666"/>
                    <a:pt x="51587" y="104012"/>
                    <a:pt x="64775" y="90335"/>
                  </a:cubicBezTo>
                  <a:cubicBezTo>
                    <a:pt x="77964" y="76658"/>
                    <a:pt x="83825" y="62981"/>
                    <a:pt x="102875" y="52235"/>
                  </a:cubicBezTo>
                  <a:cubicBezTo>
                    <a:pt x="121925" y="41489"/>
                    <a:pt x="160513" y="34163"/>
                    <a:pt x="179075" y="25859"/>
                  </a:cubicBezTo>
                  <a:cubicBezTo>
                    <a:pt x="197637" y="17555"/>
                    <a:pt x="197148" y="6320"/>
                    <a:pt x="214244" y="2412"/>
                  </a:cubicBezTo>
                  <a:cubicBezTo>
                    <a:pt x="231340" y="-1496"/>
                    <a:pt x="257717" y="-30"/>
                    <a:pt x="281652" y="2412"/>
                  </a:cubicBezTo>
                  <a:cubicBezTo>
                    <a:pt x="305587" y="4854"/>
                    <a:pt x="337825" y="8762"/>
                    <a:pt x="357852" y="17066"/>
                  </a:cubicBezTo>
                  <a:cubicBezTo>
                    <a:pt x="377879" y="25370"/>
                    <a:pt x="385695" y="41489"/>
                    <a:pt x="401814" y="52235"/>
                  </a:cubicBezTo>
                  <a:cubicBezTo>
                    <a:pt x="417933" y="62981"/>
                    <a:pt x="438449" y="66889"/>
                    <a:pt x="454568" y="81543"/>
                  </a:cubicBezTo>
                  <a:cubicBezTo>
                    <a:pt x="470687" y="96197"/>
                    <a:pt x="489737" y="119155"/>
                    <a:pt x="498529" y="140159"/>
                  </a:cubicBezTo>
                  <a:cubicBezTo>
                    <a:pt x="507321" y="161163"/>
                    <a:pt x="504390" y="186562"/>
                    <a:pt x="507321" y="207566"/>
                  </a:cubicBezTo>
                  <a:cubicBezTo>
                    <a:pt x="510252" y="228570"/>
                    <a:pt x="517091" y="246644"/>
                    <a:pt x="516114" y="266182"/>
                  </a:cubicBezTo>
                  <a:cubicBezTo>
                    <a:pt x="515137" y="285720"/>
                    <a:pt x="504879" y="310143"/>
                    <a:pt x="501460" y="324797"/>
                  </a:cubicBezTo>
                  <a:cubicBezTo>
                    <a:pt x="498041" y="339451"/>
                    <a:pt x="497552" y="340917"/>
                    <a:pt x="495598" y="354105"/>
                  </a:cubicBezTo>
                  <a:cubicBezTo>
                    <a:pt x="493644" y="367293"/>
                    <a:pt x="493156" y="388786"/>
                    <a:pt x="489737" y="403928"/>
                  </a:cubicBezTo>
                  <a:cubicBezTo>
                    <a:pt x="486318" y="419070"/>
                    <a:pt x="480456" y="448867"/>
                    <a:pt x="475083" y="444959"/>
                  </a:cubicBezTo>
                  <a:cubicBezTo>
                    <a:pt x="469710" y="441051"/>
                    <a:pt x="461894" y="396113"/>
                    <a:pt x="457498" y="380482"/>
                  </a:cubicBezTo>
                  <a:cubicBezTo>
                    <a:pt x="453102" y="364851"/>
                    <a:pt x="454567" y="363874"/>
                    <a:pt x="448706" y="351174"/>
                  </a:cubicBezTo>
                  <a:cubicBezTo>
                    <a:pt x="442845" y="338474"/>
                    <a:pt x="427214" y="321378"/>
                    <a:pt x="422329" y="304282"/>
                  </a:cubicBezTo>
                  <a:cubicBezTo>
                    <a:pt x="417444" y="287186"/>
                    <a:pt x="426236" y="261785"/>
                    <a:pt x="419398" y="248597"/>
                  </a:cubicBezTo>
                  <a:cubicBezTo>
                    <a:pt x="412560" y="235409"/>
                    <a:pt x="391556" y="227593"/>
                    <a:pt x="381298" y="225151"/>
                  </a:cubicBezTo>
                  <a:cubicBezTo>
                    <a:pt x="371040" y="222709"/>
                    <a:pt x="367621" y="235408"/>
                    <a:pt x="357852" y="233943"/>
                  </a:cubicBezTo>
                  <a:cubicBezTo>
                    <a:pt x="348083" y="232478"/>
                    <a:pt x="335871" y="217336"/>
                    <a:pt x="322683" y="216359"/>
                  </a:cubicBezTo>
                  <a:cubicBezTo>
                    <a:pt x="309495" y="215382"/>
                    <a:pt x="290933" y="224663"/>
                    <a:pt x="278721" y="228082"/>
                  </a:cubicBezTo>
                  <a:cubicBezTo>
                    <a:pt x="266509" y="231501"/>
                    <a:pt x="262602" y="236386"/>
                    <a:pt x="249414" y="236874"/>
                  </a:cubicBezTo>
                  <a:cubicBezTo>
                    <a:pt x="236226" y="237362"/>
                    <a:pt x="217176" y="230035"/>
                    <a:pt x="199591" y="231012"/>
                  </a:cubicBezTo>
                  <a:cubicBezTo>
                    <a:pt x="182006" y="231989"/>
                    <a:pt x="158560" y="240293"/>
                    <a:pt x="143906" y="242735"/>
                  </a:cubicBezTo>
                  <a:cubicBezTo>
                    <a:pt x="129252" y="245177"/>
                    <a:pt x="119972" y="242735"/>
                    <a:pt x="111668" y="245666"/>
                  </a:cubicBezTo>
                  <a:cubicBezTo>
                    <a:pt x="103364" y="248597"/>
                    <a:pt x="97991" y="250551"/>
                    <a:pt x="94083" y="260320"/>
                  </a:cubicBezTo>
                  <a:cubicBezTo>
                    <a:pt x="90175" y="270089"/>
                    <a:pt x="92617" y="292071"/>
                    <a:pt x="88221" y="304282"/>
                  </a:cubicBezTo>
                  <a:cubicBezTo>
                    <a:pt x="83825" y="316493"/>
                    <a:pt x="71125" y="314539"/>
                    <a:pt x="67706" y="333589"/>
                  </a:cubicBezTo>
                  <a:cubicBezTo>
                    <a:pt x="64287" y="352639"/>
                    <a:pt x="69171" y="396601"/>
                    <a:pt x="67706" y="418582"/>
                  </a:cubicBezTo>
                  <a:cubicBezTo>
                    <a:pt x="66241" y="440563"/>
                    <a:pt x="56959" y="485012"/>
                    <a:pt x="50121" y="47719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7" name="Freeform 17">
              <a:extLst>
                <a:ext uri="{FF2B5EF4-FFF2-40B4-BE49-F238E27FC236}">
                  <a16:creationId xmlns:a16="http://schemas.microsoft.com/office/drawing/2014/main" id="{40C7D7D0-9954-4FAC-83C3-84178446C148}"/>
                </a:ext>
              </a:extLst>
            </p:cNvPr>
            <p:cNvSpPr/>
            <p:nvPr/>
          </p:nvSpPr>
          <p:spPr>
            <a:xfrm>
              <a:off x="7623292" y="3200026"/>
              <a:ext cx="821698" cy="1266733"/>
            </a:xfrm>
            <a:custGeom>
              <a:avLst/>
              <a:gdLst>
                <a:gd name="connsiteX0" fmla="*/ 285568 w 902625"/>
                <a:gd name="connsiteY0" fmla="*/ 1267 h 1510983"/>
                <a:gd name="connsiteX1" fmla="*/ 294712 w 902625"/>
                <a:gd name="connsiteY1" fmla="*/ 68323 h 1510983"/>
                <a:gd name="connsiteX2" fmla="*/ 352624 w 902625"/>
                <a:gd name="connsiteY2" fmla="*/ 117091 h 1510983"/>
                <a:gd name="connsiteX3" fmla="*/ 410536 w 902625"/>
                <a:gd name="connsiteY3" fmla="*/ 171955 h 1510983"/>
                <a:gd name="connsiteX4" fmla="*/ 462352 w 902625"/>
                <a:gd name="connsiteY4" fmla="*/ 184147 h 1510983"/>
                <a:gd name="connsiteX5" fmla="*/ 529408 w 902625"/>
                <a:gd name="connsiteY5" fmla="*/ 150619 h 1510983"/>
                <a:gd name="connsiteX6" fmla="*/ 584272 w 902625"/>
                <a:gd name="connsiteY6" fmla="*/ 104899 h 1510983"/>
                <a:gd name="connsiteX7" fmla="*/ 593416 w 902625"/>
                <a:gd name="connsiteY7" fmla="*/ 83563 h 1510983"/>
                <a:gd name="connsiteX8" fmla="*/ 581224 w 902625"/>
                <a:gd name="connsiteY8" fmla="*/ 65275 h 1510983"/>
                <a:gd name="connsiteX9" fmla="*/ 608656 w 902625"/>
                <a:gd name="connsiteY9" fmla="*/ 101851 h 1510983"/>
                <a:gd name="connsiteX10" fmla="*/ 608656 w 902625"/>
                <a:gd name="connsiteY10" fmla="*/ 138427 h 1510983"/>
                <a:gd name="connsiteX11" fmla="*/ 605608 w 902625"/>
                <a:gd name="connsiteY11" fmla="*/ 175003 h 1510983"/>
                <a:gd name="connsiteX12" fmla="*/ 654376 w 902625"/>
                <a:gd name="connsiteY12" fmla="*/ 217675 h 1510983"/>
                <a:gd name="connsiteX13" fmla="*/ 761056 w 902625"/>
                <a:gd name="connsiteY13" fmla="*/ 406651 h 1510983"/>
                <a:gd name="connsiteX14" fmla="*/ 773248 w 902625"/>
                <a:gd name="connsiteY14" fmla="*/ 836419 h 1510983"/>
                <a:gd name="connsiteX15" fmla="*/ 861640 w 902625"/>
                <a:gd name="connsiteY15" fmla="*/ 1214371 h 1510983"/>
                <a:gd name="connsiteX16" fmla="*/ 901264 w 902625"/>
                <a:gd name="connsiteY16" fmla="*/ 1397251 h 1510983"/>
                <a:gd name="connsiteX17" fmla="*/ 815920 w 902625"/>
                <a:gd name="connsiteY17" fmla="*/ 1427731 h 1510983"/>
                <a:gd name="connsiteX18" fmla="*/ 742768 w 902625"/>
                <a:gd name="connsiteY18" fmla="*/ 1436875 h 1510983"/>
                <a:gd name="connsiteX19" fmla="*/ 681808 w 902625"/>
                <a:gd name="connsiteY19" fmla="*/ 1433827 h 1510983"/>
                <a:gd name="connsiteX20" fmla="*/ 559888 w 902625"/>
                <a:gd name="connsiteY20" fmla="*/ 1461259 h 1510983"/>
                <a:gd name="connsiteX21" fmla="*/ 434920 w 902625"/>
                <a:gd name="connsiteY21" fmla="*/ 1491739 h 1510983"/>
                <a:gd name="connsiteX22" fmla="*/ 355672 w 902625"/>
                <a:gd name="connsiteY22" fmla="*/ 1506979 h 1510983"/>
                <a:gd name="connsiteX23" fmla="*/ 230704 w 902625"/>
                <a:gd name="connsiteY23" fmla="*/ 1510027 h 1510983"/>
                <a:gd name="connsiteX24" fmla="*/ 133168 w 902625"/>
                <a:gd name="connsiteY24" fmla="*/ 1506979 h 1510983"/>
                <a:gd name="connsiteX25" fmla="*/ 14296 w 902625"/>
                <a:gd name="connsiteY25" fmla="*/ 1470403 h 1510983"/>
                <a:gd name="connsiteX26" fmla="*/ 5152 w 902625"/>
                <a:gd name="connsiteY26" fmla="*/ 1196083 h 1510983"/>
                <a:gd name="connsiteX27" fmla="*/ 41728 w 902625"/>
                <a:gd name="connsiteY27" fmla="*/ 702307 h 1510983"/>
                <a:gd name="connsiteX28" fmla="*/ 145360 w 902625"/>
                <a:gd name="connsiteY28" fmla="*/ 226819 h 1510983"/>
                <a:gd name="connsiteX29" fmla="*/ 245944 w 902625"/>
                <a:gd name="connsiteY29" fmla="*/ 40891 h 1510983"/>
                <a:gd name="connsiteX30" fmla="*/ 285568 w 902625"/>
                <a:gd name="connsiteY30" fmla="*/ 1267 h 151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2625" h="1510983">
                  <a:moveTo>
                    <a:pt x="285568" y="1267"/>
                  </a:moveTo>
                  <a:cubicBezTo>
                    <a:pt x="293696" y="5839"/>
                    <a:pt x="283536" y="49019"/>
                    <a:pt x="294712" y="68323"/>
                  </a:cubicBezTo>
                  <a:cubicBezTo>
                    <a:pt x="305888" y="87627"/>
                    <a:pt x="333320" y="99819"/>
                    <a:pt x="352624" y="117091"/>
                  </a:cubicBezTo>
                  <a:cubicBezTo>
                    <a:pt x="371928" y="134363"/>
                    <a:pt x="392248" y="160779"/>
                    <a:pt x="410536" y="171955"/>
                  </a:cubicBezTo>
                  <a:cubicBezTo>
                    <a:pt x="428824" y="183131"/>
                    <a:pt x="442540" y="187703"/>
                    <a:pt x="462352" y="184147"/>
                  </a:cubicBezTo>
                  <a:cubicBezTo>
                    <a:pt x="482164" y="180591"/>
                    <a:pt x="509088" y="163827"/>
                    <a:pt x="529408" y="150619"/>
                  </a:cubicBezTo>
                  <a:cubicBezTo>
                    <a:pt x="549728" y="137411"/>
                    <a:pt x="573604" y="116075"/>
                    <a:pt x="584272" y="104899"/>
                  </a:cubicBezTo>
                  <a:cubicBezTo>
                    <a:pt x="594940" y="93723"/>
                    <a:pt x="593924" y="90167"/>
                    <a:pt x="593416" y="83563"/>
                  </a:cubicBezTo>
                  <a:cubicBezTo>
                    <a:pt x="592908" y="76959"/>
                    <a:pt x="578684" y="62227"/>
                    <a:pt x="581224" y="65275"/>
                  </a:cubicBezTo>
                  <a:cubicBezTo>
                    <a:pt x="583764" y="68323"/>
                    <a:pt x="604084" y="89659"/>
                    <a:pt x="608656" y="101851"/>
                  </a:cubicBezTo>
                  <a:cubicBezTo>
                    <a:pt x="613228" y="114043"/>
                    <a:pt x="609164" y="126235"/>
                    <a:pt x="608656" y="138427"/>
                  </a:cubicBezTo>
                  <a:cubicBezTo>
                    <a:pt x="608148" y="150619"/>
                    <a:pt x="597988" y="161795"/>
                    <a:pt x="605608" y="175003"/>
                  </a:cubicBezTo>
                  <a:cubicBezTo>
                    <a:pt x="613228" y="188211"/>
                    <a:pt x="628468" y="179067"/>
                    <a:pt x="654376" y="217675"/>
                  </a:cubicBezTo>
                  <a:cubicBezTo>
                    <a:pt x="680284" y="256283"/>
                    <a:pt x="741244" y="303527"/>
                    <a:pt x="761056" y="406651"/>
                  </a:cubicBezTo>
                  <a:cubicBezTo>
                    <a:pt x="780868" y="509775"/>
                    <a:pt x="756484" y="701799"/>
                    <a:pt x="773248" y="836419"/>
                  </a:cubicBezTo>
                  <a:cubicBezTo>
                    <a:pt x="790012" y="971039"/>
                    <a:pt x="840304" y="1120899"/>
                    <a:pt x="861640" y="1214371"/>
                  </a:cubicBezTo>
                  <a:cubicBezTo>
                    <a:pt x="882976" y="1307843"/>
                    <a:pt x="908884" y="1361691"/>
                    <a:pt x="901264" y="1397251"/>
                  </a:cubicBezTo>
                  <a:cubicBezTo>
                    <a:pt x="893644" y="1432811"/>
                    <a:pt x="842336" y="1421127"/>
                    <a:pt x="815920" y="1427731"/>
                  </a:cubicBezTo>
                  <a:cubicBezTo>
                    <a:pt x="789504" y="1434335"/>
                    <a:pt x="765120" y="1435859"/>
                    <a:pt x="742768" y="1436875"/>
                  </a:cubicBezTo>
                  <a:cubicBezTo>
                    <a:pt x="720416" y="1437891"/>
                    <a:pt x="712288" y="1429763"/>
                    <a:pt x="681808" y="1433827"/>
                  </a:cubicBezTo>
                  <a:cubicBezTo>
                    <a:pt x="651328" y="1437891"/>
                    <a:pt x="559888" y="1461259"/>
                    <a:pt x="559888" y="1461259"/>
                  </a:cubicBezTo>
                  <a:lnTo>
                    <a:pt x="434920" y="1491739"/>
                  </a:lnTo>
                  <a:cubicBezTo>
                    <a:pt x="400884" y="1499359"/>
                    <a:pt x="389708" y="1503931"/>
                    <a:pt x="355672" y="1506979"/>
                  </a:cubicBezTo>
                  <a:cubicBezTo>
                    <a:pt x="321636" y="1510027"/>
                    <a:pt x="267788" y="1510027"/>
                    <a:pt x="230704" y="1510027"/>
                  </a:cubicBezTo>
                  <a:cubicBezTo>
                    <a:pt x="193620" y="1510027"/>
                    <a:pt x="169236" y="1513583"/>
                    <a:pt x="133168" y="1506979"/>
                  </a:cubicBezTo>
                  <a:cubicBezTo>
                    <a:pt x="97100" y="1500375"/>
                    <a:pt x="35632" y="1522219"/>
                    <a:pt x="14296" y="1470403"/>
                  </a:cubicBezTo>
                  <a:cubicBezTo>
                    <a:pt x="-7040" y="1418587"/>
                    <a:pt x="580" y="1324099"/>
                    <a:pt x="5152" y="1196083"/>
                  </a:cubicBezTo>
                  <a:cubicBezTo>
                    <a:pt x="9724" y="1068067"/>
                    <a:pt x="18360" y="863851"/>
                    <a:pt x="41728" y="702307"/>
                  </a:cubicBezTo>
                  <a:cubicBezTo>
                    <a:pt x="65096" y="540763"/>
                    <a:pt x="111324" y="337055"/>
                    <a:pt x="145360" y="226819"/>
                  </a:cubicBezTo>
                  <a:cubicBezTo>
                    <a:pt x="179396" y="116583"/>
                    <a:pt x="222068" y="78483"/>
                    <a:pt x="245944" y="40891"/>
                  </a:cubicBezTo>
                  <a:cubicBezTo>
                    <a:pt x="269820" y="3299"/>
                    <a:pt x="277440" y="-3305"/>
                    <a:pt x="285568" y="1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9" name="Freeform 19">
              <a:extLst>
                <a:ext uri="{FF2B5EF4-FFF2-40B4-BE49-F238E27FC236}">
                  <a16:creationId xmlns:a16="http://schemas.microsoft.com/office/drawing/2014/main" id="{0E0BD719-A67F-42D2-8551-A14E3E251B43}"/>
                </a:ext>
              </a:extLst>
            </p:cNvPr>
            <p:cNvSpPr/>
            <p:nvPr/>
          </p:nvSpPr>
          <p:spPr>
            <a:xfrm>
              <a:off x="8176012" y="3285666"/>
              <a:ext cx="456714" cy="1617539"/>
            </a:xfrm>
            <a:custGeom>
              <a:avLst/>
              <a:gdLst>
                <a:gd name="connsiteX0" fmla="*/ 217 w 501695"/>
                <a:gd name="connsiteY0" fmla="*/ 1783 h 1929431"/>
                <a:gd name="connsiteX1" fmla="*/ 44332 w 501695"/>
                <a:gd name="connsiteY1" fmla="*/ 73973 h 1929431"/>
                <a:gd name="connsiteX2" fmla="*/ 96469 w 501695"/>
                <a:gd name="connsiteY2" fmla="*/ 122099 h 1929431"/>
                <a:gd name="connsiteX3" fmla="*/ 196732 w 501695"/>
                <a:gd name="connsiteY3" fmla="*/ 154183 h 1929431"/>
                <a:gd name="connsiteX4" fmla="*/ 317048 w 501695"/>
                <a:gd name="connsiteY4" fmla="*/ 238405 h 1929431"/>
                <a:gd name="connsiteX5" fmla="*/ 353143 w 501695"/>
                <a:gd name="connsiteY5" fmla="*/ 270489 h 1929431"/>
                <a:gd name="connsiteX6" fmla="*/ 365175 w 501695"/>
                <a:gd name="connsiteY6" fmla="*/ 358720 h 1929431"/>
                <a:gd name="connsiteX7" fmla="*/ 369185 w 501695"/>
                <a:gd name="connsiteY7" fmla="*/ 406847 h 1929431"/>
                <a:gd name="connsiteX8" fmla="*/ 369185 w 501695"/>
                <a:gd name="connsiteY8" fmla="*/ 454973 h 1929431"/>
                <a:gd name="connsiteX9" fmla="*/ 381217 w 501695"/>
                <a:gd name="connsiteY9" fmla="*/ 527162 h 1929431"/>
                <a:gd name="connsiteX10" fmla="*/ 401269 w 501695"/>
                <a:gd name="connsiteY10" fmla="*/ 579299 h 1929431"/>
                <a:gd name="connsiteX11" fmla="*/ 397259 w 501695"/>
                <a:gd name="connsiteY11" fmla="*/ 631436 h 1929431"/>
                <a:gd name="connsiteX12" fmla="*/ 409290 w 501695"/>
                <a:gd name="connsiteY12" fmla="*/ 707636 h 1929431"/>
                <a:gd name="connsiteX13" fmla="*/ 433353 w 501695"/>
                <a:gd name="connsiteY13" fmla="*/ 852015 h 1929431"/>
                <a:gd name="connsiteX14" fmla="*/ 449396 w 501695"/>
                <a:gd name="connsiteY14" fmla="*/ 1020457 h 1929431"/>
                <a:gd name="connsiteX15" fmla="*/ 461427 w 501695"/>
                <a:gd name="connsiteY15" fmla="*/ 1060562 h 1929431"/>
                <a:gd name="connsiteX16" fmla="*/ 469448 w 501695"/>
                <a:gd name="connsiteY16" fmla="*/ 1092647 h 1929431"/>
                <a:gd name="connsiteX17" fmla="*/ 473459 w 501695"/>
                <a:gd name="connsiteY17" fmla="*/ 1220983 h 1929431"/>
                <a:gd name="connsiteX18" fmla="*/ 489501 w 501695"/>
                <a:gd name="connsiteY18" fmla="*/ 1401457 h 1929431"/>
                <a:gd name="connsiteX19" fmla="*/ 493511 w 501695"/>
                <a:gd name="connsiteY19" fmla="*/ 1545836 h 1929431"/>
                <a:gd name="connsiteX20" fmla="*/ 501532 w 501695"/>
                <a:gd name="connsiteY20" fmla="*/ 1706257 h 1929431"/>
                <a:gd name="connsiteX21" fmla="*/ 493511 w 501695"/>
                <a:gd name="connsiteY21" fmla="*/ 1798499 h 1929431"/>
                <a:gd name="connsiteX22" fmla="*/ 441375 w 501695"/>
                <a:gd name="connsiteY22" fmla="*/ 1782457 h 1929431"/>
                <a:gd name="connsiteX23" fmla="*/ 369185 w 501695"/>
                <a:gd name="connsiteY23" fmla="*/ 1782457 h 1929431"/>
                <a:gd name="connsiteX24" fmla="*/ 345122 w 501695"/>
                <a:gd name="connsiteY24" fmla="*/ 1874699 h 1929431"/>
                <a:gd name="connsiteX25" fmla="*/ 260901 w 501695"/>
                <a:gd name="connsiteY25" fmla="*/ 1926836 h 1929431"/>
                <a:gd name="connsiteX26" fmla="*/ 280953 w 501695"/>
                <a:gd name="connsiteY26" fmla="*/ 1794489 h 1929431"/>
                <a:gd name="connsiteX27" fmla="*/ 292985 w 501695"/>
                <a:gd name="connsiteY27" fmla="*/ 1694226 h 1929431"/>
                <a:gd name="connsiteX28" fmla="*/ 264911 w 501695"/>
                <a:gd name="connsiteY28" fmla="*/ 1618026 h 1929431"/>
                <a:gd name="connsiteX29" fmla="*/ 260901 w 501695"/>
                <a:gd name="connsiteY29" fmla="*/ 1469636 h 1929431"/>
                <a:gd name="connsiteX30" fmla="*/ 216785 w 501695"/>
                <a:gd name="connsiteY30" fmla="*/ 1313226 h 1929431"/>
                <a:gd name="connsiteX31" fmla="*/ 160638 w 501695"/>
                <a:gd name="connsiteY31" fmla="*/ 1092647 h 1929431"/>
                <a:gd name="connsiteX32" fmla="*/ 124543 w 501695"/>
                <a:gd name="connsiteY32" fmla="*/ 952278 h 1929431"/>
                <a:gd name="connsiteX33" fmla="*/ 112511 w 501695"/>
                <a:gd name="connsiteY33" fmla="*/ 663520 h 1929431"/>
                <a:gd name="connsiteX34" fmla="*/ 48343 w 501695"/>
                <a:gd name="connsiteY34" fmla="*/ 334657 h 1929431"/>
                <a:gd name="connsiteX35" fmla="*/ 28290 w 501695"/>
                <a:gd name="connsiteY35" fmla="*/ 154183 h 1929431"/>
                <a:gd name="connsiteX36" fmla="*/ 217 w 501695"/>
                <a:gd name="connsiteY36" fmla="*/ 1783 h 192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1695" h="1929431">
                  <a:moveTo>
                    <a:pt x="217" y="1783"/>
                  </a:moveTo>
                  <a:cubicBezTo>
                    <a:pt x="2891" y="-11585"/>
                    <a:pt x="28290" y="53920"/>
                    <a:pt x="44332" y="73973"/>
                  </a:cubicBezTo>
                  <a:cubicBezTo>
                    <a:pt x="60374" y="94026"/>
                    <a:pt x="71069" y="108731"/>
                    <a:pt x="96469" y="122099"/>
                  </a:cubicBezTo>
                  <a:cubicBezTo>
                    <a:pt x="121869" y="135467"/>
                    <a:pt x="159969" y="134799"/>
                    <a:pt x="196732" y="154183"/>
                  </a:cubicBezTo>
                  <a:cubicBezTo>
                    <a:pt x="233495" y="173567"/>
                    <a:pt x="290980" y="219021"/>
                    <a:pt x="317048" y="238405"/>
                  </a:cubicBezTo>
                  <a:cubicBezTo>
                    <a:pt x="343116" y="257789"/>
                    <a:pt x="345122" y="250437"/>
                    <a:pt x="353143" y="270489"/>
                  </a:cubicBezTo>
                  <a:cubicBezTo>
                    <a:pt x="361164" y="290541"/>
                    <a:pt x="362501" y="335994"/>
                    <a:pt x="365175" y="358720"/>
                  </a:cubicBezTo>
                  <a:cubicBezTo>
                    <a:pt x="367849" y="381446"/>
                    <a:pt x="368517" y="390805"/>
                    <a:pt x="369185" y="406847"/>
                  </a:cubicBezTo>
                  <a:cubicBezTo>
                    <a:pt x="369853" y="422889"/>
                    <a:pt x="367180" y="434921"/>
                    <a:pt x="369185" y="454973"/>
                  </a:cubicBezTo>
                  <a:cubicBezTo>
                    <a:pt x="371190" y="475025"/>
                    <a:pt x="375870" y="506441"/>
                    <a:pt x="381217" y="527162"/>
                  </a:cubicBezTo>
                  <a:cubicBezTo>
                    <a:pt x="386564" y="547883"/>
                    <a:pt x="398595" y="561920"/>
                    <a:pt x="401269" y="579299"/>
                  </a:cubicBezTo>
                  <a:cubicBezTo>
                    <a:pt x="403943" y="596678"/>
                    <a:pt x="395922" y="610047"/>
                    <a:pt x="397259" y="631436"/>
                  </a:cubicBezTo>
                  <a:cubicBezTo>
                    <a:pt x="398596" y="652825"/>
                    <a:pt x="403274" y="670873"/>
                    <a:pt x="409290" y="707636"/>
                  </a:cubicBezTo>
                  <a:cubicBezTo>
                    <a:pt x="415306" y="744399"/>
                    <a:pt x="426669" y="799878"/>
                    <a:pt x="433353" y="852015"/>
                  </a:cubicBezTo>
                  <a:cubicBezTo>
                    <a:pt x="440037" y="904152"/>
                    <a:pt x="444717" y="985699"/>
                    <a:pt x="449396" y="1020457"/>
                  </a:cubicBezTo>
                  <a:cubicBezTo>
                    <a:pt x="454075" y="1055215"/>
                    <a:pt x="458085" y="1048530"/>
                    <a:pt x="461427" y="1060562"/>
                  </a:cubicBezTo>
                  <a:cubicBezTo>
                    <a:pt x="464769" y="1072594"/>
                    <a:pt x="467443" y="1065910"/>
                    <a:pt x="469448" y="1092647"/>
                  </a:cubicBezTo>
                  <a:cubicBezTo>
                    <a:pt x="471453" y="1119384"/>
                    <a:pt x="470117" y="1169515"/>
                    <a:pt x="473459" y="1220983"/>
                  </a:cubicBezTo>
                  <a:cubicBezTo>
                    <a:pt x="476801" y="1272451"/>
                    <a:pt x="486159" y="1347315"/>
                    <a:pt x="489501" y="1401457"/>
                  </a:cubicBezTo>
                  <a:cubicBezTo>
                    <a:pt x="492843" y="1455599"/>
                    <a:pt x="491506" y="1495036"/>
                    <a:pt x="493511" y="1545836"/>
                  </a:cubicBezTo>
                  <a:cubicBezTo>
                    <a:pt x="495516" y="1596636"/>
                    <a:pt x="501532" y="1664147"/>
                    <a:pt x="501532" y="1706257"/>
                  </a:cubicBezTo>
                  <a:cubicBezTo>
                    <a:pt x="501532" y="1748367"/>
                    <a:pt x="503537" y="1785799"/>
                    <a:pt x="493511" y="1798499"/>
                  </a:cubicBezTo>
                  <a:cubicBezTo>
                    <a:pt x="483485" y="1811199"/>
                    <a:pt x="462096" y="1785131"/>
                    <a:pt x="441375" y="1782457"/>
                  </a:cubicBezTo>
                  <a:cubicBezTo>
                    <a:pt x="420654" y="1779783"/>
                    <a:pt x="385227" y="1767083"/>
                    <a:pt x="369185" y="1782457"/>
                  </a:cubicBezTo>
                  <a:cubicBezTo>
                    <a:pt x="353143" y="1797831"/>
                    <a:pt x="363169" y="1850636"/>
                    <a:pt x="345122" y="1874699"/>
                  </a:cubicBezTo>
                  <a:cubicBezTo>
                    <a:pt x="327075" y="1898762"/>
                    <a:pt x="271596" y="1940204"/>
                    <a:pt x="260901" y="1926836"/>
                  </a:cubicBezTo>
                  <a:cubicBezTo>
                    <a:pt x="250206" y="1913468"/>
                    <a:pt x="275606" y="1833257"/>
                    <a:pt x="280953" y="1794489"/>
                  </a:cubicBezTo>
                  <a:cubicBezTo>
                    <a:pt x="286300" y="1755721"/>
                    <a:pt x="295659" y="1723636"/>
                    <a:pt x="292985" y="1694226"/>
                  </a:cubicBezTo>
                  <a:cubicBezTo>
                    <a:pt x="290311" y="1664816"/>
                    <a:pt x="270258" y="1655458"/>
                    <a:pt x="264911" y="1618026"/>
                  </a:cubicBezTo>
                  <a:cubicBezTo>
                    <a:pt x="259564" y="1580594"/>
                    <a:pt x="268922" y="1520436"/>
                    <a:pt x="260901" y="1469636"/>
                  </a:cubicBezTo>
                  <a:cubicBezTo>
                    <a:pt x="252880" y="1418836"/>
                    <a:pt x="233495" y="1376057"/>
                    <a:pt x="216785" y="1313226"/>
                  </a:cubicBezTo>
                  <a:cubicBezTo>
                    <a:pt x="200075" y="1250395"/>
                    <a:pt x="176012" y="1152805"/>
                    <a:pt x="160638" y="1092647"/>
                  </a:cubicBezTo>
                  <a:cubicBezTo>
                    <a:pt x="145264" y="1032489"/>
                    <a:pt x="132564" y="1023799"/>
                    <a:pt x="124543" y="952278"/>
                  </a:cubicBezTo>
                  <a:cubicBezTo>
                    <a:pt x="116522" y="880757"/>
                    <a:pt x="125211" y="766457"/>
                    <a:pt x="112511" y="663520"/>
                  </a:cubicBezTo>
                  <a:cubicBezTo>
                    <a:pt x="99811" y="560583"/>
                    <a:pt x="62380" y="419546"/>
                    <a:pt x="48343" y="334657"/>
                  </a:cubicBezTo>
                  <a:cubicBezTo>
                    <a:pt x="34306" y="249768"/>
                    <a:pt x="36311" y="208993"/>
                    <a:pt x="28290" y="154183"/>
                  </a:cubicBezTo>
                  <a:cubicBezTo>
                    <a:pt x="20269" y="99373"/>
                    <a:pt x="-2457" y="15151"/>
                    <a:pt x="217" y="178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0" name="Freeform 20">
              <a:extLst>
                <a:ext uri="{FF2B5EF4-FFF2-40B4-BE49-F238E27FC236}">
                  <a16:creationId xmlns:a16="http://schemas.microsoft.com/office/drawing/2014/main" id="{CB7F1149-309D-4F37-9691-C34CB67A06F8}"/>
                </a:ext>
              </a:extLst>
            </p:cNvPr>
            <p:cNvSpPr/>
            <p:nvPr/>
          </p:nvSpPr>
          <p:spPr>
            <a:xfrm>
              <a:off x="7169893" y="2519585"/>
              <a:ext cx="747215" cy="2075722"/>
            </a:xfrm>
            <a:custGeom>
              <a:avLst/>
              <a:gdLst>
                <a:gd name="connsiteX0" fmla="*/ 46647 w 820807"/>
                <a:gd name="connsiteY0" fmla="*/ 1178 h 2475960"/>
                <a:gd name="connsiteX1" fmla="*/ 90762 w 820807"/>
                <a:gd name="connsiteY1" fmla="*/ 117484 h 2475960"/>
                <a:gd name="connsiteX2" fmla="*/ 154931 w 820807"/>
                <a:gd name="connsiteY2" fmla="*/ 117484 h 2475960"/>
                <a:gd name="connsiteX3" fmla="*/ 207068 w 820807"/>
                <a:gd name="connsiteY3" fmla="*/ 93421 h 2475960"/>
                <a:gd name="connsiteX4" fmla="*/ 239152 w 820807"/>
                <a:gd name="connsiteY4" fmla="*/ 53315 h 2475960"/>
                <a:gd name="connsiteX5" fmla="*/ 247173 w 820807"/>
                <a:gd name="connsiteY5" fmla="*/ 41284 h 2475960"/>
                <a:gd name="connsiteX6" fmla="*/ 239152 w 820807"/>
                <a:gd name="connsiteY6" fmla="*/ 69357 h 2475960"/>
                <a:gd name="connsiteX7" fmla="*/ 239152 w 820807"/>
                <a:gd name="connsiteY7" fmla="*/ 149568 h 2475960"/>
                <a:gd name="connsiteX8" fmla="*/ 247173 w 820807"/>
                <a:gd name="connsiteY8" fmla="*/ 217747 h 2475960"/>
                <a:gd name="connsiteX9" fmla="*/ 239152 w 820807"/>
                <a:gd name="connsiteY9" fmla="*/ 326031 h 2475960"/>
                <a:gd name="connsiteX10" fmla="*/ 251184 w 820807"/>
                <a:gd name="connsiteY10" fmla="*/ 406242 h 2475960"/>
                <a:gd name="connsiteX11" fmla="*/ 247173 w 820807"/>
                <a:gd name="connsiteY11" fmla="*/ 494473 h 2475960"/>
                <a:gd name="connsiteX12" fmla="*/ 315352 w 820807"/>
                <a:gd name="connsiteY12" fmla="*/ 622810 h 2475960"/>
                <a:gd name="connsiteX13" fmla="*/ 391552 w 820807"/>
                <a:gd name="connsiteY13" fmla="*/ 735105 h 2475960"/>
                <a:gd name="connsiteX14" fmla="*/ 431657 w 820807"/>
                <a:gd name="connsiteY14" fmla="*/ 779221 h 2475960"/>
                <a:gd name="connsiteX15" fmla="*/ 447699 w 820807"/>
                <a:gd name="connsiteY15" fmla="*/ 743126 h 2475960"/>
                <a:gd name="connsiteX16" fmla="*/ 491815 w 820807"/>
                <a:gd name="connsiteY16" fmla="*/ 739115 h 2475960"/>
                <a:gd name="connsiteX17" fmla="*/ 572026 w 820807"/>
                <a:gd name="connsiteY17" fmla="*/ 763178 h 2475960"/>
                <a:gd name="connsiteX18" fmla="*/ 640205 w 820807"/>
                <a:gd name="connsiteY18" fmla="*/ 811305 h 2475960"/>
                <a:gd name="connsiteX19" fmla="*/ 684320 w 820807"/>
                <a:gd name="connsiteY19" fmla="*/ 839378 h 2475960"/>
                <a:gd name="connsiteX20" fmla="*/ 728436 w 820807"/>
                <a:gd name="connsiteY20" fmla="*/ 851410 h 2475960"/>
                <a:gd name="connsiteX21" fmla="*/ 760520 w 820807"/>
                <a:gd name="connsiteY21" fmla="*/ 827347 h 2475960"/>
                <a:gd name="connsiteX22" fmla="*/ 780573 w 820807"/>
                <a:gd name="connsiteY22" fmla="*/ 795263 h 2475960"/>
                <a:gd name="connsiteX23" fmla="*/ 780573 w 820807"/>
                <a:gd name="connsiteY23" fmla="*/ 871463 h 2475960"/>
                <a:gd name="connsiteX24" fmla="*/ 804636 w 820807"/>
                <a:gd name="connsiteY24" fmla="*/ 943652 h 2475960"/>
                <a:gd name="connsiteX25" fmla="*/ 816668 w 820807"/>
                <a:gd name="connsiteY25" fmla="*/ 999800 h 2475960"/>
                <a:gd name="connsiteX26" fmla="*/ 820678 w 820807"/>
                <a:gd name="connsiteY26" fmla="*/ 1051936 h 2475960"/>
                <a:gd name="connsiteX27" fmla="*/ 812657 w 820807"/>
                <a:gd name="connsiteY27" fmla="*/ 1140168 h 2475960"/>
                <a:gd name="connsiteX28" fmla="*/ 792605 w 820807"/>
                <a:gd name="connsiteY28" fmla="*/ 1264494 h 2475960"/>
                <a:gd name="connsiteX29" fmla="*/ 728436 w 820807"/>
                <a:gd name="connsiteY29" fmla="*/ 1384810 h 2475960"/>
                <a:gd name="connsiteX30" fmla="*/ 668278 w 820807"/>
                <a:gd name="connsiteY30" fmla="*/ 1521168 h 2475960"/>
                <a:gd name="connsiteX31" fmla="*/ 628173 w 820807"/>
                <a:gd name="connsiteY31" fmla="*/ 1621431 h 2475960"/>
                <a:gd name="connsiteX32" fmla="*/ 588068 w 820807"/>
                <a:gd name="connsiteY32" fmla="*/ 1833989 h 2475960"/>
                <a:gd name="connsiteX33" fmla="*/ 576036 w 820807"/>
                <a:gd name="connsiteY33" fmla="*/ 2042536 h 2475960"/>
                <a:gd name="connsiteX34" fmla="*/ 572026 w 820807"/>
                <a:gd name="connsiteY34" fmla="*/ 2303221 h 2475960"/>
                <a:gd name="connsiteX35" fmla="*/ 539941 w 820807"/>
                <a:gd name="connsiteY35" fmla="*/ 2443589 h 2475960"/>
                <a:gd name="connsiteX36" fmla="*/ 515878 w 820807"/>
                <a:gd name="connsiteY36" fmla="*/ 2475673 h 2475960"/>
                <a:gd name="connsiteX37" fmla="*/ 443689 w 820807"/>
                <a:gd name="connsiteY37" fmla="*/ 2455621 h 2475960"/>
                <a:gd name="connsiteX38" fmla="*/ 415615 w 820807"/>
                <a:gd name="connsiteY38" fmla="*/ 2395463 h 2475960"/>
                <a:gd name="connsiteX39" fmla="*/ 395562 w 820807"/>
                <a:gd name="connsiteY39" fmla="*/ 2231031 h 2475960"/>
                <a:gd name="connsiteX40" fmla="*/ 383531 w 820807"/>
                <a:gd name="connsiteY40" fmla="*/ 2046547 h 2475960"/>
                <a:gd name="connsiteX41" fmla="*/ 379520 w 820807"/>
                <a:gd name="connsiteY41" fmla="*/ 1918210 h 2475960"/>
                <a:gd name="connsiteX42" fmla="*/ 383531 w 820807"/>
                <a:gd name="connsiteY42" fmla="*/ 1886126 h 2475960"/>
                <a:gd name="connsiteX43" fmla="*/ 367489 w 820807"/>
                <a:gd name="connsiteY43" fmla="*/ 1878105 h 2475960"/>
                <a:gd name="connsiteX44" fmla="*/ 383531 w 820807"/>
                <a:gd name="connsiteY44" fmla="*/ 1805915 h 2475960"/>
                <a:gd name="connsiteX45" fmla="*/ 395562 w 820807"/>
                <a:gd name="connsiteY45" fmla="*/ 1725705 h 2475960"/>
                <a:gd name="connsiteX46" fmla="*/ 399573 w 820807"/>
                <a:gd name="connsiteY46" fmla="*/ 1613410 h 2475960"/>
                <a:gd name="connsiteX47" fmla="*/ 395562 w 820807"/>
                <a:gd name="connsiteY47" fmla="*/ 1517157 h 2475960"/>
                <a:gd name="connsiteX48" fmla="*/ 383531 w 820807"/>
                <a:gd name="connsiteY48" fmla="*/ 1364757 h 2475960"/>
                <a:gd name="connsiteX49" fmla="*/ 351447 w 820807"/>
                <a:gd name="connsiteY49" fmla="*/ 1280536 h 2475960"/>
                <a:gd name="connsiteX50" fmla="*/ 327384 w 820807"/>
                <a:gd name="connsiteY50" fmla="*/ 1152200 h 2475960"/>
                <a:gd name="connsiteX51" fmla="*/ 291289 w 820807"/>
                <a:gd name="connsiteY51" fmla="*/ 1084021 h 2475960"/>
                <a:gd name="connsiteX52" fmla="*/ 183005 w 820807"/>
                <a:gd name="connsiteY52" fmla="*/ 971726 h 2475960"/>
                <a:gd name="connsiteX53" fmla="*/ 146910 w 820807"/>
                <a:gd name="connsiteY53" fmla="*/ 887505 h 2475960"/>
                <a:gd name="connsiteX54" fmla="*/ 74720 w 820807"/>
                <a:gd name="connsiteY54" fmla="*/ 743126 h 2475960"/>
                <a:gd name="connsiteX55" fmla="*/ 50657 w 820807"/>
                <a:gd name="connsiteY55" fmla="*/ 695000 h 2475960"/>
                <a:gd name="connsiteX56" fmla="*/ 30605 w 820807"/>
                <a:gd name="connsiteY56" fmla="*/ 642863 h 2475960"/>
                <a:gd name="connsiteX57" fmla="*/ 14562 w 820807"/>
                <a:gd name="connsiteY57" fmla="*/ 486452 h 2475960"/>
                <a:gd name="connsiteX58" fmla="*/ 6541 w 820807"/>
                <a:gd name="connsiteY58" fmla="*/ 374157 h 2475960"/>
                <a:gd name="connsiteX59" fmla="*/ 2531 w 820807"/>
                <a:gd name="connsiteY59" fmla="*/ 261863 h 2475960"/>
                <a:gd name="connsiteX60" fmla="*/ 2531 w 820807"/>
                <a:gd name="connsiteY60" fmla="*/ 249831 h 2475960"/>
                <a:gd name="connsiteX61" fmla="*/ 34615 w 820807"/>
                <a:gd name="connsiteY61" fmla="*/ 129515 h 2475960"/>
                <a:gd name="connsiteX62" fmla="*/ 46647 w 820807"/>
                <a:gd name="connsiteY62" fmla="*/ 61336 h 2475960"/>
                <a:gd name="connsiteX63" fmla="*/ 46647 w 820807"/>
                <a:gd name="connsiteY63" fmla="*/ 1178 h 24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20807" h="2475960">
                  <a:moveTo>
                    <a:pt x="46647" y="1178"/>
                  </a:moveTo>
                  <a:cubicBezTo>
                    <a:pt x="53999" y="10536"/>
                    <a:pt x="72715" y="98100"/>
                    <a:pt x="90762" y="117484"/>
                  </a:cubicBezTo>
                  <a:cubicBezTo>
                    <a:pt x="108809" y="136868"/>
                    <a:pt x="135547" y="121494"/>
                    <a:pt x="154931" y="117484"/>
                  </a:cubicBezTo>
                  <a:cubicBezTo>
                    <a:pt x="174315" y="113474"/>
                    <a:pt x="193031" y="104116"/>
                    <a:pt x="207068" y="93421"/>
                  </a:cubicBezTo>
                  <a:cubicBezTo>
                    <a:pt x="221105" y="82726"/>
                    <a:pt x="232468" y="62004"/>
                    <a:pt x="239152" y="53315"/>
                  </a:cubicBezTo>
                  <a:cubicBezTo>
                    <a:pt x="245836" y="44626"/>
                    <a:pt x="247173" y="38610"/>
                    <a:pt x="247173" y="41284"/>
                  </a:cubicBezTo>
                  <a:cubicBezTo>
                    <a:pt x="247173" y="43958"/>
                    <a:pt x="240489" y="51310"/>
                    <a:pt x="239152" y="69357"/>
                  </a:cubicBezTo>
                  <a:cubicBezTo>
                    <a:pt x="237815" y="87404"/>
                    <a:pt x="237815" y="124837"/>
                    <a:pt x="239152" y="149568"/>
                  </a:cubicBezTo>
                  <a:cubicBezTo>
                    <a:pt x="240489" y="174299"/>
                    <a:pt x="247173" y="188337"/>
                    <a:pt x="247173" y="217747"/>
                  </a:cubicBezTo>
                  <a:cubicBezTo>
                    <a:pt x="247173" y="247157"/>
                    <a:pt x="238484" y="294615"/>
                    <a:pt x="239152" y="326031"/>
                  </a:cubicBezTo>
                  <a:cubicBezTo>
                    <a:pt x="239820" y="357447"/>
                    <a:pt x="249847" y="378168"/>
                    <a:pt x="251184" y="406242"/>
                  </a:cubicBezTo>
                  <a:cubicBezTo>
                    <a:pt x="252521" y="434316"/>
                    <a:pt x="236478" y="458378"/>
                    <a:pt x="247173" y="494473"/>
                  </a:cubicBezTo>
                  <a:cubicBezTo>
                    <a:pt x="257868" y="530568"/>
                    <a:pt x="291289" y="582705"/>
                    <a:pt x="315352" y="622810"/>
                  </a:cubicBezTo>
                  <a:cubicBezTo>
                    <a:pt x="339415" y="662915"/>
                    <a:pt x="372168" y="709037"/>
                    <a:pt x="391552" y="735105"/>
                  </a:cubicBezTo>
                  <a:cubicBezTo>
                    <a:pt x="410936" y="761173"/>
                    <a:pt x="422299" y="777884"/>
                    <a:pt x="431657" y="779221"/>
                  </a:cubicBezTo>
                  <a:cubicBezTo>
                    <a:pt x="441015" y="780558"/>
                    <a:pt x="437673" y="749810"/>
                    <a:pt x="447699" y="743126"/>
                  </a:cubicBezTo>
                  <a:cubicBezTo>
                    <a:pt x="457725" y="736442"/>
                    <a:pt x="471094" y="735773"/>
                    <a:pt x="491815" y="739115"/>
                  </a:cubicBezTo>
                  <a:cubicBezTo>
                    <a:pt x="512536" y="742457"/>
                    <a:pt x="547294" y="751146"/>
                    <a:pt x="572026" y="763178"/>
                  </a:cubicBezTo>
                  <a:cubicBezTo>
                    <a:pt x="596758" y="775210"/>
                    <a:pt x="621489" y="798605"/>
                    <a:pt x="640205" y="811305"/>
                  </a:cubicBezTo>
                  <a:cubicBezTo>
                    <a:pt x="658921" y="824005"/>
                    <a:pt x="669615" y="832694"/>
                    <a:pt x="684320" y="839378"/>
                  </a:cubicBezTo>
                  <a:cubicBezTo>
                    <a:pt x="699025" y="846062"/>
                    <a:pt x="715736" y="853415"/>
                    <a:pt x="728436" y="851410"/>
                  </a:cubicBezTo>
                  <a:cubicBezTo>
                    <a:pt x="741136" y="849405"/>
                    <a:pt x="751831" y="836705"/>
                    <a:pt x="760520" y="827347"/>
                  </a:cubicBezTo>
                  <a:cubicBezTo>
                    <a:pt x="769209" y="817989"/>
                    <a:pt x="777231" y="787910"/>
                    <a:pt x="780573" y="795263"/>
                  </a:cubicBezTo>
                  <a:cubicBezTo>
                    <a:pt x="783915" y="802616"/>
                    <a:pt x="776563" y="846732"/>
                    <a:pt x="780573" y="871463"/>
                  </a:cubicBezTo>
                  <a:cubicBezTo>
                    <a:pt x="784583" y="896194"/>
                    <a:pt x="798620" y="922263"/>
                    <a:pt x="804636" y="943652"/>
                  </a:cubicBezTo>
                  <a:cubicBezTo>
                    <a:pt x="810652" y="965042"/>
                    <a:pt x="813994" y="981753"/>
                    <a:pt x="816668" y="999800"/>
                  </a:cubicBezTo>
                  <a:cubicBezTo>
                    <a:pt x="819342" y="1017847"/>
                    <a:pt x="821346" y="1028541"/>
                    <a:pt x="820678" y="1051936"/>
                  </a:cubicBezTo>
                  <a:cubicBezTo>
                    <a:pt x="820010" y="1075331"/>
                    <a:pt x="817336" y="1104742"/>
                    <a:pt x="812657" y="1140168"/>
                  </a:cubicBezTo>
                  <a:cubicBezTo>
                    <a:pt x="807978" y="1175594"/>
                    <a:pt x="806642" y="1223720"/>
                    <a:pt x="792605" y="1264494"/>
                  </a:cubicBezTo>
                  <a:cubicBezTo>
                    <a:pt x="778568" y="1305268"/>
                    <a:pt x="749157" y="1342031"/>
                    <a:pt x="728436" y="1384810"/>
                  </a:cubicBezTo>
                  <a:cubicBezTo>
                    <a:pt x="707715" y="1427589"/>
                    <a:pt x="684989" y="1481731"/>
                    <a:pt x="668278" y="1521168"/>
                  </a:cubicBezTo>
                  <a:cubicBezTo>
                    <a:pt x="651568" y="1560605"/>
                    <a:pt x="641541" y="1569294"/>
                    <a:pt x="628173" y="1621431"/>
                  </a:cubicBezTo>
                  <a:cubicBezTo>
                    <a:pt x="614805" y="1673568"/>
                    <a:pt x="596758" y="1763805"/>
                    <a:pt x="588068" y="1833989"/>
                  </a:cubicBezTo>
                  <a:cubicBezTo>
                    <a:pt x="579379" y="1904173"/>
                    <a:pt x="578710" y="1964331"/>
                    <a:pt x="576036" y="2042536"/>
                  </a:cubicBezTo>
                  <a:cubicBezTo>
                    <a:pt x="573362" y="2120741"/>
                    <a:pt x="578042" y="2236379"/>
                    <a:pt x="572026" y="2303221"/>
                  </a:cubicBezTo>
                  <a:cubicBezTo>
                    <a:pt x="566010" y="2370063"/>
                    <a:pt x="549299" y="2414847"/>
                    <a:pt x="539941" y="2443589"/>
                  </a:cubicBezTo>
                  <a:cubicBezTo>
                    <a:pt x="530583" y="2472331"/>
                    <a:pt x="531920" y="2473668"/>
                    <a:pt x="515878" y="2475673"/>
                  </a:cubicBezTo>
                  <a:cubicBezTo>
                    <a:pt x="499836" y="2477678"/>
                    <a:pt x="460399" y="2468989"/>
                    <a:pt x="443689" y="2455621"/>
                  </a:cubicBezTo>
                  <a:cubicBezTo>
                    <a:pt x="426979" y="2442253"/>
                    <a:pt x="423636" y="2432895"/>
                    <a:pt x="415615" y="2395463"/>
                  </a:cubicBezTo>
                  <a:cubicBezTo>
                    <a:pt x="407594" y="2358031"/>
                    <a:pt x="400909" y="2289184"/>
                    <a:pt x="395562" y="2231031"/>
                  </a:cubicBezTo>
                  <a:cubicBezTo>
                    <a:pt x="390215" y="2172878"/>
                    <a:pt x="386205" y="2098684"/>
                    <a:pt x="383531" y="2046547"/>
                  </a:cubicBezTo>
                  <a:cubicBezTo>
                    <a:pt x="380857" y="1994410"/>
                    <a:pt x="379520" y="1944947"/>
                    <a:pt x="379520" y="1918210"/>
                  </a:cubicBezTo>
                  <a:cubicBezTo>
                    <a:pt x="379520" y="1891473"/>
                    <a:pt x="385536" y="1892810"/>
                    <a:pt x="383531" y="1886126"/>
                  </a:cubicBezTo>
                  <a:cubicBezTo>
                    <a:pt x="381526" y="1879442"/>
                    <a:pt x="367489" y="1891473"/>
                    <a:pt x="367489" y="1878105"/>
                  </a:cubicBezTo>
                  <a:cubicBezTo>
                    <a:pt x="367489" y="1864737"/>
                    <a:pt x="378852" y="1831315"/>
                    <a:pt x="383531" y="1805915"/>
                  </a:cubicBezTo>
                  <a:cubicBezTo>
                    <a:pt x="388210" y="1780515"/>
                    <a:pt x="392888" y="1757789"/>
                    <a:pt x="395562" y="1725705"/>
                  </a:cubicBezTo>
                  <a:cubicBezTo>
                    <a:pt x="398236" y="1693621"/>
                    <a:pt x="399573" y="1648168"/>
                    <a:pt x="399573" y="1613410"/>
                  </a:cubicBezTo>
                  <a:cubicBezTo>
                    <a:pt x="399573" y="1578652"/>
                    <a:pt x="398236" y="1558599"/>
                    <a:pt x="395562" y="1517157"/>
                  </a:cubicBezTo>
                  <a:cubicBezTo>
                    <a:pt x="392888" y="1475715"/>
                    <a:pt x="390884" y="1404194"/>
                    <a:pt x="383531" y="1364757"/>
                  </a:cubicBezTo>
                  <a:cubicBezTo>
                    <a:pt x="376179" y="1325320"/>
                    <a:pt x="360805" y="1315962"/>
                    <a:pt x="351447" y="1280536"/>
                  </a:cubicBezTo>
                  <a:cubicBezTo>
                    <a:pt x="342089" y="1245110"/>
                    <a:pt x="337410" y="1184953"/>
                    <a:pt x="327384" y="1152200"/>
                  </a:cubicBezTo>
                  <a:cubicBezTo>
                    <a:pt x="317358" y="1119447"/>
                    <a:pt x="315352" y="1114100"/>
                    <a:pt x="291289" y="1084021"/>
                  </a:cubicBezTo>
                  <a:cubicBezTo>
                    <a:pt x="267226" y="1053942"/>
                    <a:pt x="207068" y="1004479"/>
                    <a:pt x="183005" y="971726"/>
                  </a:cubicBezTo>
                  <a:cubicBezTo>
                    <a:pt x="158942" y="938973"/>
                    <a:pt x="164957" y="925605"/>
                    <a:pt x="146910" y="887505"/>
                  </a:cubicBezTo>
                  <a:cubicBezTo>
                    <a:pt x="128863" y="849405"/>
                    <a:pt x="74720" y="743126"/>
                    <a:pt x="74720" y="743126"/>
                  </a:cubicBezTo>
                  <a:cubicBezTo>
                    <a:pt x="58678" y="711042"/>
                    <a:pt x="58009" y="711710"/>
                    <a:pt x="50657" y="695000"/>
                  </a:cubicBezTo>
                  <a:cubicBezTo>
                    <a:pt x="43305" y="678290"/>
                    <a:pt x="36621" y="677621"/>
                    <a:pt x="30605" y="642863"/>
                  </a:cubicBezTo>
                  <a:cubicBezTo>
                    <a:pt x="24589" y="608105"/>
                    <a:pt x="18573" y="531236"/>
                    <a:pt x="14562" y="486452"/>
                  </a:cubicBezTo>
                  <a:cubicBezTo>
                    <a:pt x="10551" y="441668"/>
                    <a:pt x="8546" y="411588"/>
                    <a:pt x="6541" y="374157"/>
                  </a:cubicBezTo>
                  <a:cubicBezTo>
                    <a:pt x="4536" y="336726"/>
                    <a:pt x="3199" y="282584"/>
                    <a:pt x="2531" y="261863"/>
                  </a:cubicBezTo>
                  <a:cubicBezTo>
                    <a:pt x="1863" y="241142"/>
                    <a:pt x="-2816" y="271889"/>
                    <a:pt x="2531" y="249831"/>
                  </a:cubicBezTo>
                  <a:cubicBezTo>
                    <a:pt x="7878" y="227773"/>
                    <a:pt x="27262" y="160931"/>
                    <a:pt x="34615" y="129515"/>
                  </a:cubicBezTo>
                  <a:cubicBezTo>
                    <a:pt x="41968" y="98099"/>
                    <a:pt x="43973" y="82057"/>
                    <a:pt x="46647" y="61336"/>
                  </a:cubicBezTo>
                  <a:cubicBezTo>
                    <a:pt x="49321" y="40615"/>
                    <a:pt x="39295" y="-8180"/>
                    <a:pt x="46647" y="1178"/>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1" name="Freeform 22">
              <a:extLst>
                <a:ext uri="{FF2B5EF4-FFF2-40B4-BE49-F238E27FC236}">
                  <a16:creationId xmlns:a16="http://schemas.microsoft.com/office/drawing/2014/main" id="{4F4B84F5-262B-4ED0-B17F-D94C71FDFD38}"/>
                </a:ext>
              </a:extLst>
            </p:cNvPr>
            <p:cNvSpPr/>
            <p:nvPr/>
          </p:nvSpPr>
          <p:spPr>
            <a:xfrm>
              <a:off x="7210179" y="2487003"/>
              <a:ext cx="182503" cy="211637"/>
            </a:xfrm>
            <a:custGeom>
              <a:avLst/>
              <a:gdLst>
                <a:gd name="connsiteX0" fmla="*/ 196595 w 198015"/>
                <a:gd name="connsiteY0" fmla="*/ 136842 h 252445"/>
                <a:gd name="connsiteX1" fmla="*/ 176275 w 198015"/>
                <a:gd name="connsiteY1" fmla="*/ 86042 h 252445"/>
                <a:gd name="connsiteX2" fmla="*/ 181355 w 198015"/>
                <a:gd name="connsiteY2" fmla="*/ 40322 h 252445"/>
                <a:gd name="connsiteX3" fmla="*/ 155955 w 198015"/>
                <a:gd name="connsiteY3" fmla="*/ 9842 h 252445"/>
                <a:gd name="connsiteX4" fmla="*/ 155955 w 198015"/>
                <a:gd name="connsiteY4" fmla="*/ 50482 h 252445"/>
                <a:gd name="connsiteX5" fmla="*/ 110235 w 198015"/>
                <a:gd name="connsiteY5" fmla="*/ 65722 h 252445"/>
                <a:gd name="connsiteX6" fmla="*/ 64515 w 198015"/>
                <a:gd name="connsiteY6" fmla="*/ 65722 h 252445"/>
                <a:gd name="connsiteX7" fmla="*/ 23875 w 198015"/>
                <a:gd name="connsiteY7" fmla="*/ 20002 h 252445"/>
                <a:gd name="connsiteX8" fmla="*/ 3555 w 198015"/>
                <a:gd name="connsiteY8" fmla="*/ 4762 h 252445"/>
                <a:gd name="connsiteX9" fmla="*/ 3555 w 198015"/>
                <a:gd name="connsiteY9" fmla="*/ 101282 h 252445"/>
                <a:gd name="connsiteX10" fmla="*/ 39115 w 198015"/>
                <a:gd name="connsiteY10" fmla="*/ 243522 h 252445"/>
                <a:gd name="connsiteX11" fmla="*/ 130555 w 198015"/>
                <a:gd name="connsiteY11" fmla="*/ 228282 h 252445"/>
                <a:gd name="connsiteX12" fmla="*/ 196595 w 198015"/>
                <a:gd name="connsiteY12" fmla="*/ 136842 h 252445"/>
                <a:gd name="connsiteX0" fmla="*/ 196595 w 200477"/>
                <a:gd name="connsiteY0" fmla="*/ 136842 h 252445"/>
                <a:gd name="connsiteX1" fmla="*/ 191515 w 200477"/>
                <a:gd name="connsiteY1" fmla="*/ 80962 h 252445"/>
                <a:gd name="connsiteX2" fmla="*/ 181355 w 200477"/>
                <a:gd name="connsiteY2" fmla="*/ 40322 h 252445"/>
                <a:gd name="connsiteX3" fmla="*/ 155955 w 200477"/>
                <a:gd name="connsiteY3" fmla="*/ 9842 h 252445"/>
                <a:gd name="connsiteX4" fmla="*/ 155955 w 200477"/>
                <a:gd name="connsiteY4" fmla="*/ 50482 h 252445"/>
                <a:gd name="connsiteX5" fmla="*/ 110235 w 200477"/>
                <a:gd name="connsiteY5" fmla="*/ 65722 h 252445"/>
                <a:gd name="connsiteX6" fmla="*/ 64515 w 200477"/>
                <a:gd name="connsiteY6" fmla="*/ 65722 h 252445"/>
                <a:gd name="connsiteX7" fmla="*/ 23875 w 200477"/>
                <a:gd name="connsiteY7" fmla="*/ 20002 h 252445"/>
                <a:gd name="connsiteX8" fmla="*/ 3555 w 200477"/>
                <a:gd name="connsiteY8" fmla="*/ 4762 h 252445"/>
                <a:gd name="connsiteX9" fmla="*/ 3555 w 200477"/>
                <a:gd name="connsiteY9" fmla="*/ 101282 h 252445"/>
                <a:gd name="connsiteX10" fmla="*/ 39115 w 200477"/>
                <a:gd name="connsiteY10" fmla="*/ 243522 h 252445"/>
                <a:gd name="connsiteX11" fmla="*/ 130555 w 200477"/>
                <a:gd name="connsiteY11" fmla="*/ 228282 h 252445"/>
                <a:gd name="connsiteX12" fmla="*/ 196595 w 200477"/>
                <a:gd name="connsiteY12" fmla="*/ 136842 h 25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477" h="252445">
                  <a:moveTo>
                    <a:pt x="196595" y="136842"/>
                  </a:moveTo>
                  <a:cubicBezTo>
                    <a:pt x="206755" y="112289"/>
                    <a:pt x="194055" y="97049"/>
                    <a:pt x="191515" y="80962"/>
                  </a:cubicBezTo>
                  <a:cubicBezTo>
                    <a:pt x="188975" y="64875"/>
                    <a:pt x="187282" y="52175"/>
                    <a:pt x="181355" y="40322"/>
                  </a:cubicBezTo>
                  <a:cubicBezTo>
                    <a:pt x="175428" y="28469"/>
                    <a:pt x="160188" y="8149"/>
                    <a:pt x="155955" y="9842"/>
                  </a:cubicBezTo>
                  <a:cubicBezTo>
                    <a:pt x="151722" y="11535"/>
                    <a:pt x="163575" y="41169"/>
                    <a:pt x="155955" y="50482"/>
                  </a:cubicBezTo>
                  <a:cubicBezTo>
                    <a:pt x="148335" y="59795"/>
                    <a:pt x="125475" y="63182"/>
                    <a:pt x="110235" y="65722"/>
                  </a:cubicBezTo>
                  <a:cubicBezTo>
                    <a:pt x="94995" y="68262"/>
                    <a:pt x="78908" y="73342"/>
                    <a:pt x="64515" y="65722"/>
                  </a:cubicBezTo>
                  <a:cubicBezTo>
                    <a:pt x="50122" y="58102"/>
                    <a:pt x="34035" y="30162"/>
                    <a:pt x="23875" y="20002"/>
                  </a:cubicBezTo>
                  <a:cubicBezTo>
                    <a:pt x="13715" y="9842"/>
                    <a:pt x="6942" y="-8785"/>
                    <a:pt x="3555" y="4762"/>
                  </a:cubicBezTo>
                  <a:cubicBezTo>
                    <a:pt x="168" y="18309"/>
                    <a:pt x="-2372" y="61489"/>
                    <a:pt x="3555" y="101282"/>
                  </a:cubicBezTo>
                  <a:cubicBezTo>
                    <a:pt x="9482" y="141075"/>
                    <a:pt x="17948" y="222355"/>
                    <a:pt x="39115" y="243522"/>
                  </a:cubicBezTo>
                  <a:cubicBezTo>
                    <a:pt x="60282" y="264689"/>
                    <a:pt x="106848" y="243522"/>
                    <a:pt x="130555" y="228282"/>
                  </a:cubicBezTo>
                  <a:cubicBezTo>
                    <a:pt x="154262" y="213042"/>
                    <a:pt x="186435" y="161395"/>
                    <a:pt x="196595" y="1368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54" name="TextBox 53">
            <a:extLst>
              <a:ext uri="{FF2B5EF4-FFF2-40B4-BE49-F238E27FC236}">
                <a16:creationId xmlns:a16="http://schemas.microsoft.com/office/drawing/2014/main" id="{C8D38DB2-A07E-B512-3AF4-D201AB2CECFC}"/>
              </a:ext>
            </a:extLst>
          </p:cNvPr>
          <p:cNvSpPr txBox="1"/>
          <p:nvPr/>
        </p:nvSpPr>
        <p:spPr>
          <a:xfrm>
            <a:off x="637032" y="274320"/>
            <a:ext cx="10917936" cy="923330"/>
          </a:xfrm>
          <a:prstGeom prst="rect">
            <a:avLst/>
          </a:prstGeom>
          <a:noFill/>
        </p:spPr>
        <p:txBody>
          <a:bodyPr wrap="square" rtlCol="0">
            <a:spAutoFit/>
          </a:bodyPr>
          <a:lstStyle/>
          <a:p>
            <a:pPr algn="ctr" rtl="1"/>
            <a:r>
              <a:rPr lang="fa-IR" sz="5400" b="1" dirty="0" err="1"/>
              <a:t>اینفوگرافیک</a:t>
            </a:r>
            <a:r>
              <a:rPr lang="fa-IR" sz="5400" b="1" dirty="0"/>
              <a:t> یک</a:t>
            </a:r>
            <a:endParaRPr lang="en-US" sz="5400" b="1" dirty="0"/>
          </a:p>
        </p:txBody>
      </p:sp>
      <p:grpSp>
        <p:nvGrpSpPr>
          <p:cNvPr id="55" name="Group 54">
            <a:extLst>
              <a:ext uri="{FF2B5EF4-FFF2-40B4-BE49-F238E27FC236}">
                <a16:creationId xmlns:a16="http://schemas.microsoft.com/office/drawing/2014/main" id="{5CC6B794-F03E-A543-D89C-174CA7B90420}"/>
              </a:ext>
            </a:extLst>
          </p:cNvPr>
          <p:cNvGrpSpPr/>
          <p:nvPr/>
        </p:nvGrpSpPr>
        <p:grpSpPr>
          <a:xfrm>
            <a:off x="704858" y="3085388"/>
            <a:ext cx="3096000" cy="1320323"/>
            <a:chOff x="910640" y="2769954"/>
            <a:chExt cx="1527408" cy="3302342"/>
          </a:xfrm>
          <a:solidFill>
            <a:schemeClr val="bg1">
              <a:alpha val="40000"/>
            </a:schemeClr>
          </a:solidFill>
        </p:grpSpPr>
        <p:sp>
          <p:nvSpPr>
            <p:cNvPr id="56" name="TextBox 55">
              <a:extLst>
                <a:ext uri="{FF2B5EF4-FFF2-40B4-BE49-F238E27FC236}">
                  <a16:creationId xmlns:a16="http://schemas.microsoft.com/office/drawing/2014/main" id="{885280E7-3D61-4A4D-47CB-F06E5966E286}"/>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پنج</a:t>
              </a:r>
              <a:endParaRPr lang="ko-KR" altLang="en-US" sz="1400" b="1" dirty="0">
                <a:solidFill>
                  <a:schemeClr val="tx1">
                    <a:lumMod val="75000"/>
                    <a:lumOff val="25000"/>
                  </a:schemeClr>
                </a:solidFill>
                <a:latin typeface="+mj-lt"/>
                <a:cs typeface="+mj-cs"/>
              </a:endParaRPr>
            </a:p>
          </p:txBody>
        </p:sp>
        <p:sp>
          <p:nvSpPr>
            <p:cNvPr id="57" name="TextBox 56">
              <a:extLst>
                <a:ext uri="{FF2B5EF4-FFF2-40B4-BE49-F238E27FC236}">
                  <a16:creationId xmlns:a16="http://schemas.microsoft.com/office/drawing/2014/main" id="{15783C9D-1B69-9CB6-E59D-BF0E100EE687}"/>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8" name="Group 57">
            <a:extLst>
              <a:ext uri="{FF2B5EF4-FFF2-40B4-BE49-F238E27FC236}">
                <a16:creationId xmlns:a16="http://schemas.microsoft.com/office/drawing/2014/main" id="{F35A7C19-24EB-BF2C-C4DC-012E30D62F9A}"/>
              </a:ext>
            </a:extLst>
          </p:cNvPr>
          <p:cNvGrpSpPr/>
          <p:nvPr/>
        </p:nvGrpSpPr>
        <p:grpSpPr>
          <a:xfrm>
            <a:off x="897213" y="4605078"/>
            <a:ext cx="3096000" cy="1320323"/>
            <a:chOff x="910640" y="2769954"/>
            <a:chExt cx="1527408" cy="3302342"/>
          </a:xfrm>
          <a:solidFill>
            <a:schemeClr val="bg1">
              <a:alpha val="40000"/>
            </a:schemeClr>
          </a:solidFill>
        </p:grpSpPr>
        <p:sp>
          <p:nvSpPr>
            <p:cNvPr id="59" name="TextBox 58">
              <a:extLst>
                <a:ext uri="{FF2B5EF4-FFF2-40B4-BE49-F238E27FC236}">
                  <a16:creationId xmlns:a16="http://schemas.microsoft.com/office/drawing/2014/main" id="{3AA20F45-C3EF-C7AC-3488-971681E2F869}"/>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شش</a:t>
              </a:r>
              <a:endParaRPr lang="ko-KR" altLang="en-US" sz="1400" b="1" dirty="0">
                <a:solidFill>
                  <a:schemeClr val="tx1">
                    <a:lumMod val="75000"/>
                    <a:lumOff val="25000"/>
                  </a:schemeClr>
                </a:solidFill>
                <a:latin typeface="+mj-lt"/>
                <a:cs typeface="+mj-cs"/>
              </a:endParaRPr>
            </a:p>
          </p:txBody>
        </p:sp>
        <p:sp>
          <p:nvSpPr>
            <p:cNvPr id="60" name="TextBox 59">
              <a:extLst>
                <a:ext uri="{FF2B5EF4-FFF2-40B4-BE49-F238E27FC236}">
                  <a16:creationId xmlns:a16="http://schemas.microsoft.com/office/drawing/2014/main" id="{4CB9F911-283D-2A3D-C1F6-DBDAF84AAD7D}"/>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1" name="Group 60">
            <a:extLst>
              <a:ext uri="{FF2B5EF4-FFF2-40B4-BE49-F238E27FC236}">
                <a16:creationId xmlns:a16="http://schemas.microsoft.com/office/drawing/2014/main" id="{CA293EFD-9D9B-C60D-6726-049EAF2231CB}"/>
              </a:ext>
            </a:extLst>
          </p:cNvPr>
          <p:cNvGrpSpPr/>
          <p:nvPr/>
        </p:nvGrpSpPr>
        <p:grpSpPr>
          <a:xfrm>
            <a:off x="8256502" y="1418995"/>
            <a:ext cx="3096000" cy="1320323"/>
            <a:chOff x="910640" y="2769954"/>
            <a:chExt cx="1527408" cy="3302342"/>
          </a:xfrm>
          <a:solidFill>
            <a:schemeClr val="bg1">
              <a:alpha val="40000"/>
            </a:schemeClr>
          </a:solidFill>
        </p:grpSpPr>
        <p:sp>
          <p:nvSpPr>
            <p:cNvPr id="62" name="TextBox 61">
              <a:extLst>
                <a:ext uri="{FF2B5EF4-FFF2-40B4-BE49-F238E27FC236}">
                  <a16:creationId xmlns:a16="http://schemas.microsoft.com/office/drawing/2014/main" id="{0C601DFB-60D8-CB1E-5D77-FF8D7A5E4426}"/>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یک</a:t>
              </a:r>
              <a:endParaRPr lang="ko-KR" altLang="en-US" sz="1400" b="1" dirty="0">
                <a:solidFill>
                  <a:schemeClr val="tx1">
                    <a:lumMod val="75000"/>
                    <a:lumOff val="25000"/>
                  </a:schemeClr>
                </a:solidFill>
                <a:latin typeface="+mj-lt"/>
                <a:cs typeface="+mj-cs"/>
              </a:endParaRPr>
            </a:p>
          </p:txBody>
        </p:sp>
        <p:sp>
          <p:nvSpPr>
            <p:cNvPr id="63" name="TextBox 62">
              <a:extLst>
                <a:ext uri="{FF2B5EF4-FFF2-40B4-BE49-F238E27FC236}">
                  <a16:creationId xmlns:a16="http://schemas.microsoft.com/office/drawing/2014/main" id="{FBB6FACA-C4CA-4DA3-76FB-A08D9D4D3166}"/>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4" name="Group 63">
            <a:extLst>
              <a:ext uri="{FF2B5EF4-FFF2-40B4-BE49-F238E27FC236}">
                <a16:creationId xmlns:a16="http://schemas.microsoft.com/office/drawing/2014/main" id="{99D5AD19-F09A-BD5E-9E6B-239434FFC62D}"/>
              </a:ext>
            </a:extLst>
          </p:cNvPr>
          <p:cNvGrpSpPr/>
          <p:nvPr/>
        </p:nvGrpSpPr>
        <p:grpSpPr>
          <a:xfrm>
            <a:off x="8576211" y="2938686"/>
            <a:ext cx="3096000" cy="1320323"/>
            <a:chOff x="910640" y="2769954"/>
            <a:chExt cx="1527408" cy="3302342"/>
          </a:xfrm>
          <a:solidFill>
            <a:schemeClr val="bg1">
              <a:alpha val="40000"/>
            </a:schemeClr>
          </a:solidFill>
        </p:grpSpPr>
        <p:sp>
          <p:nvSpPr>
            <p:cNvPr id="65" name="TextBox 64">
              <a:extLst>
                <a:ext uri="{FF2B5EF4-FFF2-40B4-BE49-F238E27FC236}">
                  <a16:creationId xmlns:a16="http://schemas.microsoft.com/office/drawing/2014/main" id="{85032B45-FC05-2365-8EAD-A13B0636E59F}"/>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دو</a:t>
              </a:r>
              <a:endParaRPr lang="ko-KR" altLang="en-US" sz="1400" b="1" dirty="0">
                <a:solidFill>
                  <a:schemeClr val="tx1">
                    <a:lumMod val="75000"/>
                    <a:lumOff val="25000"/>
                  </a:schemeClr>
                </a:solidFill>
                <a:latin typeface="+mj-lt"/>
                <a:cs typeface="+mj-cs"/>
              </a:endParaRPr>
            </a:p>
          </p:txBody>
        </p:sp>
        <p:sp>
          <p:nvSpPr>
            <p:cNvPr id="66" name="TextBox 65">
              <a:extLst>
                <a:ext uri="{FF2B5EF4-FFF2-40B4-BE49-F238E27FC236}">
                  <a16:creationId xmlns:a16="http://schemas.microsoft.com/office/drawing/2014/main" id="{4A347D1B-2B49-15CE-DECE-455FDE2100CF}"/>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7" name="Group 66">
            <a:extLst>
              <a:ext uri="{FF2B5EF4-FFF2-40B4-BE49-F238E27FC236}">
                <a16:creationId xmlns:a16="http://schemas.microsoft.com/office/drawing/2014/main" id="{B867BC81-0A94-61D5-94E0-4989A2749EE6}"/>
              </a:ext>
            </a:extLst>
          </p:cNvPr>
          <p:cNvGrpSpPr/>
          <p:nvPr/>
        </p:nvGrpSpPr>
        <p:grpSpPr>
          <a:xfrm>
            <a:off x="8256502" y="4458376"/>
            <a:ext cx="3096000" cy="1320323"/>
            <a:chOff x="910640" y="2769954"/>
            <a:chExt cx="1527408" cy="3302342"/>
          </a:xfrm>
          <a:solidFill>
            <a:schemeClr val="bg1">
              <a:alpha val="40000"/>
            </a:schemeClr>
          </a:solidFill>
        </p:grpSpPr>
        <p:sp>
          <p:nvSpPr>
            <p:cNvPr id="68" name="TextBox 67">
              <a:extLst>
                <a:ext uri="{FF2B5EF4-FFF2-40B4-BE49-F238E27FC236}">
                  <a16:creationId xmlns:a16="http://schemas.microsoft.com/office/drawing/2014/main" id="{91A86D19-7C97-7D15-A1C4-711914BF4D64}"/>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سه</a:t>
              </a:r>
              <a:endParaRPr lang="ko-KR" altLang="en-US" sz="1400" b="1" dirty="0">
                <a:solidFill>
                  <a:schemeClr val="tx1">
                    <a:lumMod val="75000"/>
                    <a:lumOff val="25000"/>
                  </a:schemeClr>
                </a:solidFill>
                <a:latin typeface="+mj-lt"/>
                <a:cs typeface="+mj-cs"/>
              </a:endParaRPr>
            </a:p>
          </p:txBody>
        </p:sp>
        <p:sp>
          <p:nvSpPr>
            <p:cNvPr id="69" name="TextBox 68">
              <a:extLst>
                <a:ext uri="{FF2B5EF4-FFF2-40B4-BE49-F238E27FC236}">
                  <a16:creationId xmlns:a16="http://schemas.microsoft.com/office/drawing/2014/main" id="{4CCE3DEC-16FD-0565-DC62-5A6E03629B8E}"/>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spTree>
    <p:extLst>
      <p:ext uri="{BB962C8B-B14F-4D97-AF65-F5344CB8AC3E}">
        <p14:creationId xmlns:p14="http://schemas.microsoft.com/office/powerpoint/2010/main" val="1557309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326EDC-6476-66E8-E438-B2BB57EF0ED6}"/>
              </a:ext>
            </a:extLst>
          </p:cNvPr>
          <p:cNvSpPr>
            <a:spLocks noGrp="1"/>
          </p:cNvSpPr>
          <p:nvPr>
            <p:ph type="body" sz="quarter" idx="10"/>
          </p:nvPr>
        </p:nvSpPr>
        <p:spPr/>
        <p:txBody>
          <a:bodyPr/>
          <a:lstStyle/>
          <a:p>
            <a:endParaRPr lang="en-US"/>
          </a:p>
        </p:txBody>
      </p:sp>
      <p:sp>
        <p:nvSpPr>
          <p:cNvPr id="5" name="Picture Placeholder 4">
            <a:extLst>
              <a:ext uri="{FF2B5EF4-FFF2-40B4-BE49-F238E27FC236}">
                <a16:creationId xmlns:a16="http://schemas.microsoft.com/office/drawing/2014/main" id="{F5250259-8D0F-01D1-96E5-86C8D5CB025E}"/>
              </a:ext>
            </a:extLst>
          </p:cNvPr>
          <p:cNvSpPr>
            <a:spLocks noGrp="1"/>
          </p:cNvSpPr>
          <p:nvPr>
            <p:ph type="pic" idx="13"/>
          </p:nvPr>
        </p:nvSpPr>
        <p:spPr/>
      </p:sp>
      <p:sp>
        <p:nvSpPr>
          <p:cNvPr id="6" name="Picture Placeholder 5">
            <a:extLst>
              <a:ext uri="{FF2B5EF4-FFF2-40B4-BE49-F238E27FC236}">
                <a16:creationId xmlns:a16="http://schemas.microsoft.com/office/drawing/2014/main" id="{F23F329C-59AE-9F7D-49B1-030B675102DB}"/>
              </a:ext>
            </a:extLst>
          </p:cNvPr>
          <p:cNvSpPr>
            <a:spLocks noGrp="1"/>
          </p:cNvSpPr>
          <p:nvPr>
            <p:ph type="pic" idx="14"/>
          </p:nvPr>
        </p:nvSpPr>
        <p:spPr/>
      </p:sp>
      <p:sp>
        <p:nvSpPr>
          <p:cNvPr id="7" name="Picture Placeholder 6">
            <a:extLst>
              <a:ext uri="{FF2B5EF4-FFF2-40B4-BE49-F238E27FC236}">
                <a16:creationId xmlns:a16="http://schemas.microsoft.com/office/drawing/2014/main" id="{1DBABF97-798E-A7E5-E12C-B4C61582F5EB}"/>
              </a:ext>
            </a:extLst>
          </p:cNvPr>
          <p:cNvSpPr>
            <a:spLocks noGrp="1"/>
          </p:cNvSpPr>
          <p:nvPr>
            <p:ph type="pic" idx="15"/>
          </p:nvPr>
        </p:nvSpPr>
        <p:spPr/>
      </p:sp>
      <p:sp>
        <p:nvSpPr>
          <p:cNvPr id="8" name="Picture Placeholder 7">
            <a:extLst>
              <a:ext uri="{FF2B5EF4-FFF2-40B4-BE49-F238E27FC236}">
                <a16:creationId xmlns:a16="http://schemas.microsoft.com/office/drawing/2014/main" id="{348345AC-F762-A7F0-5C80-B5EA828E1F0D}"/>
              </a:ext>
            </a:extLst>
          </p:cNvPr>
          <p:cNvSpPr>
            <a:spLocks noGrp="1"/>
          </p:cNvSpPr>
          <p:nvPr>
            <p:ph type="pic" idx="16"/>
          </p:nvPr>
        </p:nvSpPr>
        <p:spPr>
          <a:xfrm>
            <a:off x="9140343" y="1830470"/>
            <a:ext cx="1980000" cy="1980000"/>
          </a:xfrm>
        </p:spPr>
      </p:sp>
    </p:spTree>
    <p:extLst>
      <p:ext uri="{BB962C8B-B14F-4D97-AF65-F5344CB8AC3E}">
        <p14:creationId xmlns:p14="http://schemas.microsoft.com/office/powerpoint/2010/main" val="1827828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0818CAB-21EA-9D18-C4F7-22C8E715F877}"/>
              </a:ext>
            </a:extLst>
          </p:cNvPr>
          <p:cNvSpPr>
            <a:spLocks noGrp="1"/>
          </p:cNvSpPr>
          <p:nvPr>
            <p:ph type="pic" idx="13"/>
          </p:nvPr>
        </p:nvSpPr>
        <p:spPr/>
      </p:sp>
      <p:sp>
        <p:nvSpPr>
          <p:cNvPr id="8" name="Content Placeholder 7">
            <a:extLst>
              <a:ext uri="{FF2B5EF4-FFF2-40B4-BE49-F238E27FC236}">
                <a16:creationId xmlns:a16="http://schemas.microsoft.com/office/drawing/2014/main" id="{DA9BE2FA-1845-0151-70C3-8BE60D91D3C3}"/>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2984136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0" name="Rectangle 49"/>
          <p:cNvSpPr/>
          <p:nvPr/>
        </p:nvSpPr>
        <p:spPr>
          <a:xfrm>
            <a:off x="6068679" y="0"/>
            <a:ext cx="6123321"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1" name="Flowchart: Manual Operation 50"/>
          <p:cNvSpPr/>
          <p:nvPr/>
        </p:nvSpPr>
        <p:spPr>
          <a:xfrm>
            <a:off x="6227" y="-25808"/>
            <a:ext cx="6744824" cy="69097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2354 w 12354"/>
              <a:gd name="connsiteY0" fmla="*/ 0 h 10000"/>
              <a:gd name="connsiteX1" fmla="*/ 12354 w 12354"/>
              <a:gd name="connsiteY1" fmla="*/ 0 h 10000"/>
              <a:gd name="connsiteX2" fmla="*/ 10354 w 12354"/>
              <a:gd name="connsiteY2" fmla="*/ 10000 h 10000"/>
              <a:gd name="connsiteX3" fmla="*/ 0 w 12354"/>
              <a:gd name="connsiteY3" fmla="*/ 9940 h 10000"/>
              <a:gd name="connsiteX4" fmla="*/ 2354 w 12354"/>
              <a:gd name="connsiteY4" fmla="*/ 0 h 10000"/>
              <a:gd name="connsiteX0" fmla="*/ 16703 w 26703"/>
              <a:gd name="connsiteY0" fmla="*/ 0 h 32157"/>
              <a:gd name="connsiteX1" fmla="*/ 26703 w 26703"/>
              <a:gd name="connsiteY1" fmla="*/ 0 h 32157"/>
              <a:gd name="connsiteX2" fmla="*/ 24703 w 26703"/>
              <a:gd name="connsiteY2" fmla="*/ 10000 h 32157"/>
              <a:gd name="connsiteX3" fmla="*/ 0 w 26703"/>
              <a:gd name="connsiteY3" fmla="*/ 32157 h 32157"/>
              <a:gd name="connsiteX4" fmla="*/ 16703 w 26703"/>
              <a:gd name="connsiteY4" fmla="*/ 0 h 32157"/>
              <a:gd name="connsiteX0" fmla="*/ 10864 w 26703"/>
              <a:gd name="connsiteY0" fmla="*/ 180 h 32157"/>
              <a:gd name="connsiteX1" fmla="*/ 26703 w 26703"/>
              <a:gd name="connsiteY1" fmla="*/ 0 h 32157"/>
              <a:gd name="connsiteX2" fmla="*/ 24703 w 26703"/>
              <a:gd name="connsiteY2" fmla="*/ 10000 h 32157"/>
              <a:gd name="connsiteX3" fmla="*/ 0 w 26703"/>
              <a:gd name="connsiteY3" fmla="*/ 32157 h 32157"/>
              <a:gd name="connsiteX4" fmla="*/ 10864 w 26703"/>
              <a:gd name="connsiteY4" fmla="*/ 180 h 32157"/>
              <a:gd name="connsiteX0" fmla="*/ 11161 w 26703"/>
              <a:gd name="connsiteY0" fmla="*/ 180 h 32157"/>
              <a:gd name="connsiteX1" fmla="*/ 26703 w 26703"/>
              <a:gd name="connsiteY1" fmla="*/ 0 h 32157"/>
              <a:gd name="connsiteX2" fmla="*/ 24703 w 26703"/>
              <a:gd name="connsiteY2" fmla="*/ 10000 h 32157"/>
              <a:gd name="connsiteX3" fmla="*/ 0 w 26703"/>
              <a:gd name="connsiteY3" fmla="*/ 32157 h 32157"/>
              <a:gd name="connsiteX4" fmla="*/ 11161 w 26703"/>
              <a:gd name="connsiteY4" fmla="*/ 180 h 32157"/>
              <a:gd name="connsiteX0" fmla="*/ 11161 w 26703"/>
              <a:gd name="connsiteY0" fmla="*/ 180 h 32277"/>
              <a:gd name="connsiteX1" fmla="*/ 26703 w 26703"/>
              <a:gd name="connsiteY1" fmla="*/ 0 h 32277"/>
              <a:gd name="connsiteX2" fmla="*/ 24258 w 26703"/>
              <a:gd name="connsiteY2" fmla="*/ 32277 h 32277"/>
              <a:gd name="connsiteX3" fmla="*/ 0 w 26703"/>
              <a:gd name="connsiteY3" fmla="*/ 32157 h 32277"/>
              <a:gd name="connsiteX4" fmla="*/ 11161 w 26703"/>
              <a:gd name="connsiteY4" fmla="*/ 180 h 32277"/>
              <a:gd name="connsiteX0" fmla="*/ 11161 w 26703"/>
              <a:gd name="connsiteY0" fmla="*/ 0 h 32277"/>
              <a:gd name="connsiteX1" fmla="*/ 26703 w 26703"/>
              <a:gd name="connsiteY1" fmla="*/ 0 h 32277"/>
              <a:gd name="connsiteX2" fmla="*/ 24258 w 26703"/>
              <a:gd name="connsiteY2" fmla="*/ 32277 h 32277"/>
              <a:gd name="connsiteX3" fmla="*/ 0 w 26703"/>
              <a:gd name="connsiteY3" fmla="*/ 32157 h 32277"/>
              <a:gd name="connsiteX4" fmla="*/ 11161 w 26703"/>
              <a:gd name="connsiteY4" fmla="*/ 0 h 32277"/>
              <a:gd name="connsiteX0" fmla="*/ 11210 w 26703"/>
              <a:gd name="connsiteY0" fmla="*/ 0 h 32397"/>
              <a:gd name="connsiteX1" fmla="*/ 26703 w 26703"/>
              <a:gd name="connsiteY1" fmla="*/ 120 h 32397"/>
              <a:gd name="connsiteX2" fmla="*/ 24258 w 26703"/>
              <a:gd name="connsiteY2" fmla="*/ 32397 h 32397"/>
              <a:gd name="connsiteX3" fmla="*/ 0 w 26703"/>
              <a:gd name="connsiteY3" fmla="*/ 32277 h 32397"/>
              <a:gd name="connsiteX4" fmla="*/ 11210 w 26703"/>
              <a:gd name="connsiteY4" fmla="*/ 0 h 32397"/>
              <a:gd name="connsiteX0" fmla="*/ 11210 w 26703"/>
              <a:gd name="connsiteY0" fmla="*/ 0 h 32519"/>
              <a:gd name="connsiteX1" fmla="*/ 26703 w 26703"/>
              <a:gd name="connsiteY1" fmla="*/ 120 h 32519"/>
              <a:gd name="connsiteX2" fmla="*/ 24258 w 26703"/>
              <a:gd name="connsiteY2" fmla="*/ 32397 h 32519"/>
              <a:gd name="connsiteX3" fmla="*/ 0 w 26703"/>
              <a:gd name="connsiteY3" fmla="*/ 32519 h 32519"/>
              <a:gd name="connsiteX4" fmla="*/ 11210 w 26703"/>
              <a:gd name="connsiteY4" fmla="*/ 0 h 3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3" h="32519">
                <a:moveTo>
                  <a:pt x="11210" y="0"/>
                </a:moveTo>
                <a:lnTo>
                  <a:pt x="26703" y="120"/>
                </a:lnTo>
                <a:lnTo>
                  <a:pt x="24258" y="32397"/>
                </a:lnTo>
                <a:lnTo>
                  <a:pt x="0" y="32519"/>
                </a:lnTo>
                <a:lnTo>
                  <a:pt x="11210" y="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116762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0FAAEE3-83CF-C556-7919-15A67503DFFA}"/>
              </a:ext>
            </a:extLst>
          </p:cNvPr>
          <p:cNvSpPr>
            <a:spLocks noGrp="1"/>
          </p:cNvSpPr>
          <p:nvPr>
            <p:ph type="pic" sz="quarter" idx="14"/>
          </p:nvPr>
        </p:nvSpPr>
        <p:spPr/>
      </p:sp>
    </p:spTree>
    <p:extLst>
      <p:ext uri="{BB962C8B-B14F-4D97-AF65-F5344CB8AC3E}">
        <p14:creationId xmlns:p14="http://schemas.microsoft.com/office/powerpoint/2010/main" val="1745324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F76626-8913-B242-4106-66462C4BE935}"/>
              </a:ext>
            </a:extLst>
          </p:cNvPr>
          <p:cNvSpPr>
            <a:spLocks noGrp="1"/>
          </p:cNvSpPr>
          <p:nvPr>
            <p:ph type="pic" sz="quarter" idx="14"/>
          </p:nvPr>
        </p:nvSpPr>
        <p:spPr/>
      </p:sp>
    </p:spTree>
    <p:extLst>
      <p:ext uri="{BB962C8B-B14F-4D97-AF65-F5344CB8AC3E}">
        <p14:creationId xmlns:p14="http://schemas.microsoft.com/office/powerpoint/2010/main" val="2450690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695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E1247FF-0EEA-80B8-7A9C-43BD6E5F1D57}"/>
              </a:ext>
            </a:extLst>
          </p:cNvPr>
          <p:cNvSpPr>
            <a:spLocks noGrp="1"/>
          </p:cNvSpPr>
          <p:nvPr>
            <p:ph type="pic" sz="quarter" idx="65"/>
          </p:nvPr>
        </p:nvSpPr>
        <p:spPr/>
      </p:sp>
    </p:spTree>
    <p:extLst>
      <p:ext uri="{BB962C8B-B14F-4D97-AF65-F5344CB8AC3E}">
        <p14:creationId xmlns:p14="http://schemas.microsoft.com/office/powerpoint/2010/main" val="1005428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304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8FE01EB-2271-3A48-3EF4-6F2071604AAF}"/>
              </a:ext>
            </a:extLst>
          </p:cNvPr>
          <p:cNvSpPr>
            <a:spLocks noGrp="1"/>
          </p:cNvSpPr>
          <p:nvPr>
            <p:ph type="pic" sz="quarter" idx="10"/>
          </p:nvPr>
        </p:nvSpPr>
        <p:spPr/>
      </p:sp>
    </p:spTree>
    <p:extLst>
      <p:ext uri="{BB962C8B-B14F-4D97-AF65-F5344CB8AC3E}">
        <p14:creationId xmlns:p14="http://schemas.microsoft.com/office/powerpoint/2010/main" val="3794243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دو</a:t>
            </a:r>
            <a:endParaRPr lang="en-US" b="1" dirty="0">
              <a:cs typeface="+mn-cs"/>
            </a:endParaRPr>
          </a:p>
        </p:txBody>
      </p:sp>
      <p:grpSp>
        <p:nvGrpSpPr>
          <p:cNvPr id="6" name="그룹 41">
            <a:extLst>
              <a:ext uri="{FF2B5EF4-FFF2-40B4-BE49-F238E27FC236}">
                <a16:creationId xmlns:a16="http://schemas.microsoft.com/office/drawing/2014/main" id="{3A6ADD58-FFB8-443F-B3DF-2BC3FF540194}"/>
              </a:ext>
            </a:extLst>
          </p:cNvPr>
          <p:cNvGrpSpPr/>
          <p:nvPr/>
        </p:nvGrpSpPr>
        <p:grpSpPr>
          <a:xfrm>
            <a:off x="7442037" y="1853058"/>
            <a:ext cx="4230407" cy="965651"/>
            <a:chOff x="7032103" y="5001091"/>
            <a:chExt cx="4230407" cy="965649"/>
          </a:xfrm>
        </p:grpSpPr>
        <p:sp>
          <p:nvSpPr>
            <p:cNvPr id="7" name="TextBox 6">
              <a:extLst>
                <a:ext uri="{FF2B5EF4-FFF2-40B4-BE49-F238E27FC236}">
                  <a16:creationId xmlns:a16="http://schemas.microsoft.com/office/drawing/2014/main" id="{5A35255F-452F-4B6E-B8F5-45F4544AD113}"/>
                </a:ext>
              </a:extLst>
            </p:cNvPr>
            <p:cNvSpPr txBox="1"/>
            <p:nvPr/>
          </p:nvSpPr>
          <p:spPr>
            <a:xfrm>
              <a:off x="7032103" y="5001091"/>
              <a:ext cx="4230407" cy="338553"/>
            </a:xfrm>
            <a:prstGeom prst="rect">
              <a:avLst/>
            </a:prstGeom>
            <a:solidFill>
              <a:srgbClr val="CC9B00"/>
            </a:solidFill>
          </p:spPr>
          <p:txBody>
            <a:bodyPr wrap="square" rtlCol="0">
              <a:spAutoFit/>
            </a:bodyPr>
            <a:lstStyle/>
            <a:p>
              <a:pPr algn="r" rtl="1"/>
              <a:r>
                <a:rPr lang="fa-IR" altLang="ko-KR" sz="1600" b="1" dirty="0">
                  <a:solidFill>
                    <a:schemeClr val="bg1"/>
                  </a:solidFill>
                  <a:cs typeface="+mj-cs"/>
                </a:rPr>
                <a:t>متن شماره یک</a:t>
              </a:r>
              <a:endParaRPr lang="ko-KR" altLang="en-US" sz="1600" b="1" dirty="0">
                <a:solidFill>
                  <a:schemeClr val="bg1"/>
                </a:solidFill>
                <a:cs typeface="+mj-cs"/>
              </a:endParaRPr>
            </a:p>
          </p:txBody>
        </p:sp>
        <p:sp>
          <p:nvSpPr>
            <p:cNvPr id="8" name="TextBox 7">
              <a:extLst>
                <a:ext uri="{FF2B5EF4-FFF2-40B4-BE49-F238E27FC236}">
                  <a16:creationId xmlns:a16="http://schemas.microsoft.com/office/drawing/2014/main" id="{BDB7425A-65DE-44A9-AC3D-22114AD21158}"/>
                </a:ext>
              </a:extLst>
            </p:cNvPr>
            <p:cNvSpPr txBox="1"/>
            <p:nvPr/>
          </p:nvSpPr>
          <p:spPr>
            <a:xfrm>
              <a:off x="7032103" y="5381966"/>
              <a:ext cx="4230407" cy="584774"/>
            </a:xfrm>
            <a:prstGeom prst="rect">
              <a:avLst/>
            </a:prstGeom>
            <a:noFill/>
          </p:spPr>
          <p:txBody>
            <a:bodyPr wrap="square" rtlCol="0">
              <a:spAutoFit/>
            </a:bodyPr>
            <a:lstStyle/>
            <a:p>
              <a:pPr algn="r" rtl="1"/>
              <a:r>
                <a:rPr lang="fa-IR" altLang="ko-KR" sz="1100" b="1" dirty="0">
                  <a:solidFill>
                    <a:schemeClr val="tx1">
                      <a:lumMod val="75000"/>
                      <a:lumOff val="25000"/>
                    </a:schemeClr>
                  </a:solidFill>
                </a:rPr>
                <a:t>متن نمونه یک:</a:t>
              </a:r>
              <a:endParaRPr lang="en-US" altLang="ko-KR" sz="1100" b="1" dirty="0">
                <a:solidFill>
                  <a:schemeClr val="tx1">
                    <a:lumMod val="75000"/>
                    <a:lumOff val="25000"/>
                  </a:schemeClr>
                </a:solidFill>
              </a:endParaRPr>
            </a:p>
            <a:p>
              <a:pPr algn="r" rtl="1"/>
              <a:r>
                <a:rPr lang="fa-IR" altLang="ko-KR" sz="1050" dirty="0">
                  <a:solidFill>
                    <a:schemeClr val="tx1">
                      <a:lumMod val="75000"/>
                      <a:lumOff val="25000"/>
                    </a:schemeClr>
                  </a:solidFill>
                </a:rPr>
                <a:t>این یک متن نمونه است. این یک متن نمونه است. این یک متن نمونه است. </a:t>
              </a:r>
              <a:endParaRPr lang="ko-KR" altLang="en-US" sz="1050" dirty="0">
                <a:solidFill>
                  <a:schemeClr val="tx1">
                    <a:lumMod val="75000"/>
                    <a:lumOff val="25000"/>
                  </a:schemeClr>
                </a:solidFill>
              </a:endParaRPr>
            </a:p>
            <a:p>
              <a:pPr algn="r" rtl="1"/>
              <a:r>
                <a:rPr lang="fa-IR" altLang="ko-KR" sz="1050" dirty="0">
                  <a:solidFill>
                    <a:schemeClr val="tx1">
                      <a:lumMod val="75000"/>
                      <a:lumOff val="25000"/>
                    </a:schemeClr>
                  </a:solidFill>
                </a:rPr>
                <a:t>این یک متن نمونه است. این یک متن نمونه است. این یک متن نمونه است. </a:t>
              </a:r>
              <a:endParaRPr lang="ko-KR" altLang="en-US" sz="1050" dirty="0">
                <a:solidFill>
                  <a:schemeClr val="tx1">
                    <a:lumMod val="75000"/>
                    <a:lumOff val="25000"/>
                  </a:schemeClr>
                </a:solidFill>
              </a:endParaRPr>
            </a:p>
          </p:txBody>
        </p:sp>
      </p:grpSp>
      <p:grpSp>
        <p:nvGrpSpPr>
          <p:cNvPr id="9" name="Group 8">
            <a:extLst>
              <a:ext uri="{FF2B5EF4-FFF2-40B4-BE49-F238E27FC236}">
                <a16:creationId xmlns:a16="http://schemas.microsoft.com/office/drawing/2014/main" id="{84F4855C-9269-4DFA-97B0-D350E8830940}"/>
              </a:ext>
            </a:extLst>
          </p:cNvPr>
          <p:cNvGrpSpPr/>
          <p:nvPr/>
        </p:nvGrpSpPr>
        <p:grpSpPr>
          <a:xfrm>
            <a:off x="10672342" y="2880263"/>
            <a:ext cx="590799" cy="2407038"/>
            <a:chOff x="10633048" y="2880262"/>
            <a:chExt cx="590799" cy="2407038"/>
          </a:xfrm>
        </p:grpSpPr>
        <p:sp>
          <p:nvSpPr>
            <p:cNvPr id="10" name="TextBox 9">
              <a:extLst>
                <a:ext uri="{FF2B5EF4-FFF2-40B4-BE49-F238E27FC236}">
                  <a16:creationId xmlns:a16="http://schemas.microsoft.com/office/drawing/2014/main" id="{B0C685AA-24C4-4560-8FEB-6D5EB368363E}"/>
                </a:ext>
              </a:extLst>
            </p:cNvPr>
            <p:cNvSpPr txBox="1"/>
            <p:nvPr/>
          </p:nvSpPr>
          <p:spPr>
            <a:xfrm>
              <a:off x="10633048" y="2880262"/>
              <a:ext cx="590799" cy="707886"/>
            </a:xfrm>
            <a:prstGeom prst="rect">
              <a:avLst/>
            </a:prstGeom>
            <a:noFill/>
            <a:ln>
              <a:noFill/>
            </a:ln>
          </p:spPr>
          <p:txBody>
            <a:bodyPr wrap="square" rtlCol="0" anchor="ctr">
              <a:spAutoFit/>
            </a:bodyPr>
            <a:lstStyle/>
            <a:p>
              <a:pPr algn="r"/>
              <a:r>
                <a:rPr lang="en-US" altLang="ko-KR" sz="4000" b="1" dirty="0">
                  <a:solidFill>
                    <a:srgbClr val="A80000"/>
                  </a:solidFill>
                  <a:cs typeface="Arial" pitchFamily="34" charset="0"/>
                </a:rPr>
                <a:t>Q</a:t>
              </a:r>
              <a:endParaRPr lang="ko-KR" altLang="en-US" sz="4000" b="1" dirty="0">
                <a:solidFill>
                  <a:srgbClr val="A80000"/>
                </a:solidFill>
                <a:cs typeface="Arial" pitchFamily="34" charset="0"/>
              </a:endParaRPr>
            </a:p>
          </p:txBody>
        </p:sp>
        <p:sp>
          <p:nvSpPr>
            <p:cNvPr id="11" name="TextBox 10">
              <a:extLst>
                <a:ext uri="{FF2B5EF4-FFF2-40B4-BE49-F238E27FC236}">
                  <a16:creationId xmlns:a16="http://schemas.microsoft.com/office/drawing/2014/main" id="{8A1FB2EF-497B-4390-B6C7-C64D23595EB1}"/>
                </a:ext>
              </a:extLst>
            </p:cNvPr>
            <p:cNvSpPr txBox="1"/>
            <p:nvPr/>
          </p:nvSpPr>
          <p:spPr>
            <a:xfrm>
              <a:off x="10633048" y="4579414"/>
              <a:ext cx="590799" cy="707886"/>
            </a:xfrm>
            <a:prstGeom prst="rect">
              <a:avLst/>
            </a:prstGeom>
            <a:noFill/>
            <a:ln>
              <a:noFill/>
            </a:ln>
          </p:spPr>
          <p:txBody>
            <a:bodyPr wrap="square" rtlCol="0" anchor="ctr">
              <a:spAutoFit/>
            </a:bodyPr>
            <a:lstStyle/>
            <a:p>
              <a:pPr algn="r"/>
              <a:r>
                <a:rPr lang="en-US" altLang="ko-KR" sz="4000" b="1" dirty="0">
                  <a:solidFill>
                    <a:srgbClr val="A80000"/>
                  </a:solidFill>
                  <a:cs typeface="Arial" pitchFamily="34" charset="0"/>
                </a:rPr>
                <a:t>A</a:t>
              </a:r>
              <a:endParaRPr lang="ko-KR" altLang="en-US" sz="4000" b="1" dirty="0">
                <a:solidFill>
                  <a:srgbClr val="A80000"/>
                </a:solidFill>
                <a:cs typeface="Arial" pitchFamily="34" charset="0"/>
              </a:endParaRPr>
            </a:p>
          </p:txBody>
        </p:sp>
      </p:grpSp>
      <p:grpSp>
        <p:nvGrpSpPr>
          <p:cNvPr id="18" name="Group 17">
            <a:extLst>
              <a:ext uri="{FF2B5EF4-FFF2-40B4-BE49-F238E27FC236}">
                <a16:creationId xmlns:a16="http://schemas.microsoft.com/office/drawing/2014/main" id="{AF5E7640-DE17-44E6-99D3-89C16315CB04}"/>
              </a:ext>
            </a:extLst>
          </p:cNvPr>
          <p:cNvGrpSpPr/>
          <p:nvPr/>
        </p:nvGrpSpPr>
        <p:grpSpPr>
          <a:xfrm>
            <a:off x="727839" y="2897445"/>
            <a:ext cx="10736323" cy="3201871"/>
            <a:chOff x="8369181" y="2934685"/>
            <a:chExt cx="10736323" cy="3201871"/>
          </a:xfrm>
        </p:grpSpPr>
        <p:sp>
          <p:nvSpPr>
            <p:cNvPr id="19" name="TextBox 18">
              <a:extLst>
                <a:ext uri="{FF2B5EF4-FFF2-40B4-BE49-F238E27FC236}">
                  <a16:creationId xmlns:a16="http://schemas.microsoft.com/office/drawing/2014/main" id="{F9CABE16-9357-4288-BAF9-971129738AD6}"/>
                </a:ext>
              </a:extLst>
            </p:cNvPr>
            <p:cNvSpPr txBox="1"/>
            <p:nvPr/>
          </p:nvSpPr>
          <p:spPr>
            <a:xfrm>
              <a:off x="10735528" y="2934685"/>
              <a:ext cx="590799" cy="707886"/>
            </a:xfrm>
            <a:prstGeom prst="rect">
              <a:avLst/>
            </a:prstGeom>
            <a:noFill/>
            <a:ln>
              <a:noFill/>
            </a:ln>
          </p:spPr>
          <p:txBody>
            <a:bodyPr wrap="square" rtlCol="0" anchor="ctr">
              <a:spAutoFit/>
            </a:bodyPr>
            <a:lstStyle/>
            <a:p>
              <a:pPr algn="r" rtl="1"/>
              <a:r>
                <a:rPr lang="en-US" altLang="ko-KR" sz="4000" b="1" dirty="0">
                  <a:solidFill>
                    <a:srgbClr val="5D2884"/>
                  </a:solidFill>
                </a:rPr>
                <a:t>Q</a:t>
              </a:r>
              <a:endParaRPr lang="ko-KR" altLang="en-US" sz="4000" b="1" dirty="0">
                <a:solidFill>
                  <a:srgbClr val="5D2884"/>
                </a:solidFill>
              </a:endParaRPr>
            </a:p>
          </p:txBody>
        </p:sp>
        <p:sp>
          <p:nvSpPr>
            <p:cNvPr id="20" name="TextBox 19">
              <a:extLst>
                <a:ext uri="{FF2B5EF4-FFF2-40B4-BE49-F238E27FC236}">
                  <a16:creationId xmlns:a16="http://schemas.microsoft.com/office/drawing/2014/main" id="{C828CBE2-DF35-41B2-A992-CE9940800C0B}"/>
                </a:ext>
              </a:extLst>
            </p:cNvPr>
            <p:cNvSpPr txBox="1"/>
            <p:nvPr/>
          </p:nvSpPr>
          <p:spPr>
            <a:xfrm>
              <a:off x="10735528" y="4590441"/>
              <a:ext cx="590799" cy="707886"/>
            </a:xfrm>
            <a:prstGeom prst="rect">
              <a:avLst/>
            </a:prstGeom>
            <a:noFill/>
            <a:ln>
              <a:noFill/>
            </a:ln>
          </p:spPr>
          <p:txBody>
            <a:bodyPr wrap="square" rtlCol="0" anchor="ctr">
              <a:spAutoFit/>
            </a:bodyPr>
            <a:lstStyle/>
            <a:p>
              <a:pPr algn="r" rtl="1"/>
              <a:r>
                <a:rPr lang="en-US" altLang="ko-KR" sz="4000" b="1" dirty="0">
                  <a:solidFill>
                    <a:srgbClr val="5D2884"/>
                  </a:solidFill>
                </a:rPr>
                <a:t>A</a:t>
              </a:r>
              <a:endParaRPr lang="ko-KR" altLang="en-US" sz="4000" b="1" dirty="0">
                <a:solidFill>
                  <a:srgbClr val="5D2884"/>
                </a:solidFill>
              </a:endParaRPr>
            </a:p>
          </p:txBody>
        </p:sp>
        <p:grpSp>
          <p:nvGrpSpPr>
            <p:cNvPr id="21" name="Group 20">
              <a:extLst>
                <a:ext uri="{FF2B5EF4-FFF2-40B4-BE49-F238E27FC236}">
                  <a16:creationId xmlns:a16="http://schemas.microsoft.com/office/drawing/2014/main" id="{C3E05F51-7E4C-476B-99DE-F1489F534EBA}"/>
                </a:ext>
              </a:extLst>
            </p:cNvPr>
            <p:cNvGrpSpPr/>
            <p:nvPr/>
          </p:nvGrpSpPr>
          <p:grpSpPr>
            <a:xfrm>
              <a:off x="8369181" y="3489476"/>
              <a:ext cx="10736323" cy="2647080"/>
              <a:chOff x="6361310" y="1542618"/>
              <a:chExt cx="7648730" cy="2647080"/>
            </a:xfrm>
          </p:grpSpPr>
          <p:sp>
            <p:nvSpPr>
              <p:cNvPr id="25" name="TextBox 24">
                <a:extLst>
                  <a:ext uri="{FF2B5EF4-FFF2-40B4-BE49-F238E27FC236}">
                    <a16:creationId xmlns:a16="http://schemas.microsoft.com/office/drawing/2014/main" id="{4F1F57C2-9621-4DAE-A8D1-00EDB7903EC2}"/>
                  </a:ext>
                </a:extLst>
              </p:cNvPr>
              <p:cNvSpPr txBox="1"/>
              <p:nvPr/>
            </p:nvSpPr>
            <p:spPr>
              <a:xfrm>
                <a:off x="6372200" y="1970345"/>
                <a:ext cx="2160239" cy="646331"/>
              </a:xfrm>
              <a:prstGeom prst="rect">
                <a:avLst/>
              </a:prstGeom>
              <a:noFill/>
            </p:spPr>
            <p:txBody>
              <a:bodyPr wrap="square" lIns="108000" rIns="108000" rtlCol="0">
                <a:spAutoFit/>
              </a:bodyPr>
              <a:lstStyle/>
              <a:p>
                <a:pPr algn="r" rtl="1"/>
                <a:r>
                  <a:rPr lang="fa-IR" altLang="ko-KR" sz="1200" dirty="0"/>
                  <a:t>متن عنوان سوم متن عنوان سوم متن عنوان سوم متن عنوان سوم متن عنوان سوم متن عنوان سوم </a:t>
                </a:r>
                <a:endParaRPr lang="en-US" altLang="ko-KR" sz="1200" dirty="0"/>
              </a:p>
            </p:txBody>
          </p:sp>
          <p:sp>
            <p:nvSpPr>
              <p:cNvPr id="26" name="TextBox 25">
                <a:extLst>
                  <a:ext uri="{FF2B5EF4-FFF2-40B4-BE49-F238E27FC236}">
                    <a16:creationId xmlns:a16="http://schemas.microsoft.com/office/drawing/2014/main" id="{676DFA10-D88A-4DEB-A1EA-85CE4E39E6A1}"/>
                  </a:ext>
                </a:extLst>
              </p:cNvPr>
              <p:cNvSpPr txBox="1"/>
              <p:nvPr/>
            </p:nvSpPr>
            <p:spPr>
              <a:xfrm>
                <a:off x="6372199" y="1647261"/>
                <a:ext cx="2160239" cy="307777"/>
              </a:xfrm>
              <a:prstGeom prst="rect">
                <a:avLst/>
              </a:prstGeom>
              <a:noFill/>
            </p:spPr>
            <p:txBody>
              <a:bodyPr wrap="square" lIns="108000" rIns="108000" rtlCol="0">
                <a:spAutoFit/>
              </a:bodyPr>
              <a:lstStyle/>
              <a:p>
                <a:pPr algn="r" rtl="1"/>
                <a:r>
                  <a:rPr lang="fa-IR" altLang="ko-KR" sz="1400" b="1" dirty="0"/>
                  <a:t>عنوان سوم</a:t>
                </a:r>
                <a:endParaRPr lang="ko-KR" altLang="en-US" sz="1400" b="1" dirty="0"/>
              </a:p>
            </p:txBody>
          </p:sp>
          <p:sp>
            <p:nvSpPr>
              <p:cNvPr id="49" name="TextBox 48">
                <a:extLst>
                  <a:ext uri="{FF2B5EF4-FFF2-40B4-BE49-F238E27FC236}">
                    <a16:creationId xmlns:a16="http://schemas.microsoft.com/office/drawing/2014/main" id="{5FFC1829-77E3-71C6-C18D-0241B8C9EBAF}"/>
                  </a:ext>
                </a:extLst>
              </p:cNvPr>
              <p:cNvSpPr txBox="1"/>
              <p:nvPr/>
            </p:nvSpPr>
            <p:spPr>
              <a:xfrm>
                <a:off x="11849801" y="1865702"/>
                <a:ext cx="2160239" cy="646331"/>
              </a:xfrm>
              <a:prstGeom prst="rect">
                <a:avLst/>
              </a:prstGeom>
              <a:noFill/>
            </p:spPr>
            <p:txBody>
              <a:bodyPr wrap="square" lIns="108000" rIns="108000" rtlCol="0">
                <a:spAutoFit/>
              </a:bodyPr>
              <a:lstStyle/>
              <a:p>
                <a:pPr algn="r" rtl="1"/>
                <a:r>
                  <a:rPr lang="fa-IR" altLang="ko-KR" sz="1200" dirty="0"/>
                  <a:t>متن عنوان اول متن عنوان اول متن عنوان اول متن عنوان اول متن عنوان اول متن عنوان اول متن عنوان اول </a:t>
                </a:r>
                <a:endParaRPr lang="en-US" altLang="ko-KR" sz="1200" dirty="0"/>
              </a:p>
            </p:txBody>
          </p:sp>
          <p:sp>
            <p:nvSpPr>
              <p:cNvPr id="50" name="TextBox 49">
                <a:extLst>
                  <a:ext uri="{FF2B5EF4-FFF2-40B4-BE49-F238E27FC236}">
                    <a16:creationId xmlns:a16="http://schemas.microsoft.com/office/drawing/2014/main" id="{8C40B478-20AC-87F5-7342-9C3564B25F41}"/>
                  </a:ext>
                </a:extLst>
              </p:cNvPr>
              <p:cNvSpPr txBox="1"/>
              <p:nvPr/>
            </p:nvSpPr>
            <p:spPr>
              <a:xfrm>
                <a:off x="11849801" y="1542618"/>
                <a:ext cx="2160239" cy="307777"/>
              </a:xfrm>
              <a:prstGeom prst="rect">
                <a:avLst/>
              </a:prstGeom>
              <a:noFill/>
            </p:spPr>
            <p:txBody>
              <a:bodyPr wrap="square" lIns="108000" rIns="108000" rtlCol="0">
                <a:spAutoFit/>
              </a:bodyPr>
              <a:lstStyle/>
              <a:p>
                <a:pPr algn="r" rtl="1"/>
                <a:r>
                  <a:rPr lang="fa-IR" altLang="ko-KR" sz="1400" b="1" dirty="0"/>
                  <a:t>عنوان اول</a:t>
                </a:r>
                <a:endParaRPr lang="ko-KR" altLang="en-US" sz="1400" b="1" dirty="0"/>
              </a:p>
            </p:txBody>
          </p:sp>
          <p:sp>
            <p:nvSpPr>
              <p:cNvPr id="53" name="TextBox 52">
                <a:extLst>
                  <a:ext uri="{FF2B5EF4-FFF2-40B4-BE49-F238E27FC236}">
                    <a16:creationId xmlns:a16="http://schemas.microsoft.com/office/drawing/2014/main" id="{A6E5989E-F554-E9F8-95E8-97EC9F805F3D}"/>
                  </a:ext>
                </a:extLst>
              </p:cNvPr>
              <p:cNvSpPr txBox="1"/>
              <p:nvPr/>
            </p:nvSpPr>
            <p:spPr>
              <a:xfrm>
                <a:off x="11827230" y="3543367"/>
                <a:ext cx="2160239" cy="646331"/>
              </a:xfrm>
              <a:prstGeom prst="rect">
                <a:avLst/>
              </a:prstGeom>
              <a:noFill/>
            </p:spPr>
            <p:txBody>
              <a:bodyPr wrap="square" lIns="108000" rIns="108000" rtlCol="0">
                <a:spAutoFit/>
              </a:bodyPr>
              <a:lstStyle/>
              <a:p>
                <a:pPr algn="r" rtl="1"/>
                <a:r>
                  <a:rPr lang="fa-IR" altLang="ko-KR" sz="1200" dirty="0"/>
                  <a:t>متن عنوان دوم متن عنوان دوم متن عنوان دوم متن عنوان دوم متن عنوان دوم متن عنوان دوم متن عنوان دوم </a:t>
                </a:r>
                <a:endParaRPr lang="en-US" altLang="ko-KR" sz="1200" dirty="0"/>
              </a:p>
            </p:txBody>
          </p:sp>
          <p:sp>
            <p:nvSpPr>
              <p:cNvPr id="54" name="TextBox 53">
                <a:extLst>
                  <a:ext uri="{FF2B5EF4-FFF2-40B4-BE49-F238E27FC236}">
                    <a16:creationId xmlns:a16="http://schemas.microsoft.com/office/drawing/2014/main" id="{09D0CF9D-BD48-BC02-B305-5CB7B0F77185}"/>
                  </a:ext>
                </a:extLst>
              </p:cNvPr>
              <p:cNvSpPr txBox="1"/>
              <p:nvPr/>
            </p:nvSpPr>
            <p:spPr>
              <a:xfrm>
                <a:off x="11827230" y="3220283"/>
                <a:ext cx="2160239" cy="307777"/>
              </a:xfrm>
              <a:prstGeom prst="rect">
                <a:avLst/>
              </a:prstGeom>
              <a:noFill/>
            </p:spPr>
            <p:txBody>
              <a:bodyPr wrap="square" lIns="108000" rIns="108000" rtlCol="0">
                <a:spAutoFit/>
              </a:bodyPr>
              <a:lstStyle/>
              <a:p>
                <a:pPr algn="r" rtl="1"/>
                <a:r>
                  <a:rPr lang="fa-IR" altLang="ko-KR" sz="1400" b="1" dirty="0"/>
                  <a:t>عنوان دوم</a:t>
                </a:r>
                <a:endParaRPr lang="ko-KR" altLang="en-US" sz="1400" b="1" dirty="0"/>
              </a:p>
            </p:txBody>
          </p:sp>
          <p:sp>
            <p:nvSpPr>
              <p:cNvPr id="55" name="TextBox 54">
                <a:extLst>
                  <a:ext uri="{FF2B5EF4-FFF2-40B4-BE49-F238E27FC236}">
                    <a16:creationId xmlns:a16="http://schemas.microsoft.com/office/drawing/2014/main" id="{66150A6F-7B9F-9F6D-3B90-E3C770B9D2DD}"/>
                  </a:ext>
                </a:extLst>
              </p:cNvPr>
              <p:cNvSpPr txBox="1"/>
              <p:nvPr/>
            </p:nvSpPr>
            <p:spPr>
              <a:xfrm>
                <a:off x="6361311" y="3528060"/>
                <a:ext cx="2160239" cy="646331"/>
              </a:xfrm>
              <a:prstGeom prst="rect">
                <a:avLst/>
              </a:prstGeom>
              <a:noFill/>
            </p:spPr>
            <p:txBody>
              <a:bodyPr wrap="square" lIns="108000" rIns="108000" rtlCol="0">
                <a:spAutoFit/>
              </a:bodyPr>
              <a:lstStyle/>
              <a:p>
                <a:pPr algn="r" rtl="1"/>
                <a:r>
                  <a:rPr lang="fa-IR" altLang="ko-KR" sz="1200" dirty="0"/>
                  <a:t>متن عنوان چهارم متن عنوان چهارم متن عنوان چهارم متن عنوان چهارم متن عنوان چهارم متن عنوان چهارم </a:t>
                </a:r>
                <a:endParaRPr lang="en-US" altLang="ko-KR" sz="1200" dirty="0"/>
              </a:p>
            </p:txBody>
          </p:sp>
          <p:sp>
            <p:nvSpPr>
              <p:cNvPr id="56" name="TextBox 55">
                <a:extLst>
                  <a:ext uri="{FF2B5EF4-FFF2-40B4-BE49-F238E27FC236}">
                    <a16:creationId xmlns:a16="http://schemas.microsoft.com/office/drawing/2014/main" id="{9EEBCC93-F5CE-5C5C-E74B-9CB3FE187C3B}"/>
                  </a:ext>
                </a:extLst>
              </p:cNvPr>
              <p:cNvSpPr txBox="1"/>
              <p:nvPr/>
            </p:nvSpPr>
            <p:spPr>
              <a:xfrm>
                <a:off x="6361310" y="3204976"/>
                <a:ext cx="2160239" cy="307777"/>
              </a:xfrm>
              <a:prstGeom prst="rect">
                <a:avLst/>
              </a:prstGeom>
              <a:noFill/>
            </p:spPr>
            <p:txBody>
              <a:bodyPr wrap="square" lIns="108000" rIns="108000" rtlCol="0">
                <a:spAutoFit/>
              </a:bodyPr>
              <a:lstStyle/>
              <a:p>
                <a:pPr algn="r" rtl="1"/>
                <a:r>
                  <a:rPr lang="fa-IR" altLang="ko-KR" sz="1400" b="1" dirty="0"/>
                  <a:t>عنوان چهارم</a:t>
                </a:r>
                <a:endParaRPr lang="ko-KR" altLang="en-US" sz="1400" b="1" dirty="0"/>
              </a:p>
            </p:txBody>
          </p:sp>
        </p:grpSp>
      </p:grpSp>
      <p:grpSp>
        <p:nvGrpSpPr>
          <p:cNvPr id="27" name="Group 26">
            <a:extLst>
              <a:ext uri="{FF2B5EF4-FFF2-40B4-BE49-F238E27FC236}">
                <a16:creationId xmlns:a16="http://schemas.microsoft.com/office/drawing/2014/main" id="{8F170F94-BC0F-AD43-F088-E0AE612D2AE2}"/>
              </a:ext>
            </a:extLst>
          </p:cNvPr>
          <p:cNvGrpSpPr/>
          <p:nvPr/>
        </p:nvGrpSpPr>
        <p:grpSpPr>
          <a:xfrm>
            <a:off x="3598135" y="2135473"/>
            <a:ext cx="4988560" cy="3964597"/>
            <a:chOff x="3598135" y="2247441"/>
            <a:chExt cx="4988560" cy="3964597"/>
          </a:xfrm>
        </p:grpSpPr>
        <p:sp>
          <p:nvSpPr>
            <p:cNvPr id="88" name="Freeform: Shape 87">
              <a:extLst>
                <a:ext uri="{FF2B5EF4-FFF2-40B4-BE49-F238E27FC236}">
                  <a16:creationId xmlns:a16="http://schemas.microsoft.com/office/drawing/2014/main" id="{E0ED91A6-6233-4241-AFBA-CF8852AA3426}"/>
                </a:ext>
              </a:extLst>
            </p:cNvPr>
            <p:cNvSpPr/>
            <p:nvPr/>
          </p:nvSpPr>
          <p:spPr>
            <a:xfrm>
              <a:off x="3598135" y="5709077"/>
              <a:ext cx="4988560" cy="502961"/>
            </a:xfrm>
            <a:custGeom>
              <a:avLst/>
              <a:gdLst>
                <a:gd name="connsiteX0" fmla="*/ 6133158 w 6829332"/>
                <a:gd name="connsiteY0" fmla="*/ 0 h 502961"/>
                <a:gd name="connsiteX1" fmla="*/ 6248681 w 6829332"/>
                <a:gd name="connsiteY1" fmla="*/ 39859 h 502961"/>
                <a:gd name="connsiteX2" fmla="*/ 6829333 w 6829332"/>
                <a:gd name="connsiteY2" fmla="*/ 502962 h 502961"/>
                <a:gd name="connsiteX3" fmla="*/ 0 w 6829332"/>
                <a:gd name="connsiteY3" fmla="*/ 502962 h 502961"/>
                <a:gd name="connsiteX4" fmla="*/ 641116 w 6829332"/>
                <a:gd name="connsiteY4" fmla="*/ 27023 h 502961"/>
                <a:gd name="connsiteX5" fmla="*/ 725562 w 6829332"/>
                <a:gd name="connsiteY5" fmla="*/ 338 h 502961"/>
                <a:gd name="connsiteX6" fmla="*/ 6133158 w 6829332"/>
                <a:gd name="connsiteY6" fmla="*/ 0 h 50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332" h="502961">
                  <a:moveTo>
                    <a:pt x="6133158" y="0"/>
                  </a:moveTo>
                  <a:cubicBezTo>
                    <a:pt x="6178084" y="0"/>
                    <a:pt x="6213213" y="11485"/>
                    <a:pt x="6248681" y="39859"/>
                  </a:cubicBezTo>
                  <a:cubicBezTo>
                    <a:pt x="6431085" y="185782"/>
                    <a:pt x="6821564" y="490464"/>
                    <a:pt x="6829333" y="502962"/>
                  </a:cubicBezTo>
                  <a:cubicBezTo>
                    <a:pt x="4553001" y="502962"/>
                    <a:pt x="2276332" y="502962"/>
                    <a:pt x="0" y="502962"/>
                  </a:cubicBezTo>
                  <a:cubicBezTo>
                    <a:pt x="175310" y="372914"/>
                    <a:pt x="603621" y="56748"/>
                    <a:pt x="641116" y="27023"/>
                  </a:cubicBezTo>
                  <a:cubicBezTo>
                    <a:pt x="666449" y="7094"/>
                    <a:pt x="693472" y="338"/>
                    <a:pt x="725562" y="338"/>
                  </a:cubicBezTo>
                  <a:cubicBezTo>
                    <a:pt x="1236292" y="1014"/>
                    <a:pt x="5461642" y="1014"/>
                    <a:pt x="6133158" y="0"/>
                  </a:cubicBezTo>
                  <a:close/>
                </a:path>
              </a:pathLst>
            </a:custGeom>
            <a:solidFill>
              <a:schemeClr val="accent6"/>
            </a:solidFill>
            <a:ln w="3378" cap="flat">
              <a:noFill/>
              <a:prstDash val="solid"/>
              <a:miter/>
            </a:ln>
          </p:spPr>
          <p:txBody>
            <a:bodyPr rtlCol="0" anchor="ctr"/>
            <a:lstStyle/>
            <a:p>
              <a:endParaRPr lang="en-US"/>
            </a:p>
          </p:txBody>
        </p:sp>
        <p:grpSp>
          <p:nvGrpSpPr>
            <p:cNvPr id="89" name="Group 88">
              <a:extLst>
                <a:ext uri="{FF2B5EF4-FFF2-40B4-BE49-F238E27FC236}">
                  <a16:creationId xmlns:a16="http://schemas.microsoft.com/office/drawing/2014/main" id="{5823BCAF-B610-453C-B30D-6886F4E9FBA9}"/>
                </a:ext>
              </a:extLst>
            </p:cNvPr>
            <p:cNvGrpSpPr/>
            <p:nvPr/>
          </p:nvGrpSpPr>
          <p:grpSpPr>
            <a:xfrm>
              <a:off x="4777631" y="2247441"/>
              <a:ext cx="2692071" cy="3684268"/>
              <a:chOff x="1439248" y="54372"/>
              <a:chExt cx="2692070" cy="3684268"/>
            </a:xfrm>
          </p:grpSpPr>
          <p:sp>
            <p:nvSpPr>
              <p:cNvPr id="90" name="Freeform: Shape 89">
                <a:extLst>
                  <a:ext uri="{FF2B5EF4-FFF2-40B4-BE49-F238E27FC236}">
                    <a16:creationId xmlns:a16="http://schemas.microsoft.com/office/drawing/2014/main" id="{40C53DF2-8985-497F-B205-5C1423BE5807}"/>
                  </a:ext>
                </a:extLst>
              </p:cNvPr>
              <p:cNvSpPr/>
              <p:nvPr/>
            </p:nvSpPr>
            <p:spPr>
              <a:xfrm>
                <a:off x="2294997" y="431160"/>
                <a:ext cx="881971" cy="1485282"/>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solidFill>
                <a:srgbClr val="F9C9A2"/>
              </a:solidFill>
              <a:ln w="676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EDFB8AA-7312-42EB-92F3-F35EDEE86B11}"/>
                  </a:ext>
                </a:extLst>
              </p:cNvPr>
              <p:cNvSpPr/>
              <p:nvPr/>
            </p:nvSpPr>
            <p:spPr>
              <a:xfrm>
                <a:off x="2241786" y="54372"/>
                <a:ext cx="923343" cy="785762"/>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363636"/>
              </a:solidFill>
              <a:ln w="337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0329B87-9C0B-47BC-B5C4-CBDF6DA8D4C0}"/>
                  </a:ext>
                </a:extLst>
              </p:cNvPr>
              <p:cNvSpPr/>
              <p:nvPr/>
            </p:nvSpPr>
            <p:spPr>
              <a:xfrm>
                <a:off x="2325597" y="670286"/>
                <a:ext cx="826995" cy="353247"/>
              </a:xfrm>
              <a:custGeom>
                <a:avLst/>
                <a:gdLst>
                  <a:gd name="connsiteX0" fmla="*/ 590212 w 592712"/>
                  <a:gd name="connsiteY0" fmla="*/ 3507 h 253174"/>
                  <a:gd name="connsiteX1" fmla="*/ 579066 w 592712"/>
                  <a:gd name="connsiteY1" fmla="*/ 2156 h 253174"/>
                  <a:gd name="connsiteX2" fmla="*/ 562176 w 592712"/>
                  <a:gd name="connsiteY2" fmla="*/ 48432 h 253174"/>
                  <a:gd name="connsiteX3" fmla="*/ 519615 w 592712"/>
                  <a:gd name="connsiteY3" fmla="*/ 85926 h 253174"/>
                  <a:gd name="connsiteX4" fmla="*/ 446316 w 592712"/>
                  <a:gd name="connsiteY4" fmla="*/ 90318 h 253174"/>
                  <a:gd name="connsiteX5" fmla="*/ 323025 w 592712"/>
                  <a:gd name="connsiteY5" fmla="*/ 118691 h 253174"/>
                  <a:gd name="connsiteX6" fmla="*/ 303433 w 592712"/>
                  <a:gd name="connsiteY6" fmla="*/ 131527 h 253174"/>
                  <a:gd name="connsiteX7" fmla="*/ 263575 w 592712"/>
                  <a:gd name="connsiteY7" fmla="*/ 132541 h 253174"/>
                  <a:gd name="connsiteX8" fmla="*/ 244321 w 592712"/>
                  <a:gd name="connsiteY8" fmla="*/ 121056 h 253174"/>
                  <a:gd name="connsiteX9" fmla="*/ 160213 w 592712"/>
                  <a:gd name="connsiteY9" fmla="*/ 108220 h 253174"/>
                  <a:gd name="connsiteX10" fmla="*/ 62593 w 592712"/>
                  <a:gd name="connsiteY10" fmla="*/ 106531 h 253174"/>
                  <a:gd name="connsiteX11" fmla="*/ 27801 w 592712"/>
                  <a:gd name="connsiteY11" fmla="*/ 83562 h 253174"/>
                  <a:gd name="connsiteX12" fmla="*/ 1116 w 592712"/>
                  <a:gd name="connsiteY12" fmla="*/ 15667 h 253174"/>
                  <a:gd name="connsiteX13" fmla="*/ 2805 w 592712"/>
                  <a:gd name="connsiteY13" fmla="*/ 27490 h 253174"/>
                  <a:gd name="connsiteX14" fmla="*/ 778 w 592712"/>
                  <a:gd name="connsiteY14" fmla="*/ 51810 h 253174"/>
                  <a:gd name="connsiteX15" fmla="*/ 39285 w 592712"/>
                  <a:gd name="connsiteY15" fmla="*/ 175777 h 253174"/>
                  <a:gd name="connsiteX16" fmla="*/ 131501 w 592712"/>
                  <a:gd name="connsiteY16" fmla="*/ 252116 h 253174"/>
                  <a:gd name="connsiteX17" fmla="*/ 198720 w 592712"/>
                  <a:gd name="connsiteY17" fmla="*/ 253130 h 253174"/>
                  <a:gd name="connsiteX18" fmla="*/ 268641 w 592712"/>
                  <a:gd name="connsiteY18" fmla="*/ 206853 h 253174"/>
                  <a:gd name="connsiteX19" fmla="*/ 310189 w 592712"/>
                  <a:gd name="connsiteY19" fmla="*/ 206178 h 253174"/>
                  <a:gd name="connsiteX20" fmla="*/ 360181 w 592712"/>
                  <a:gd name="connsiteY20" fmla="*/ 245699 h 253174"/>
                  <a:gd name="connsiteX21" fmla="*/ 454423 w 592712"/>
                  <a:gd name="connsiteY21" fmla="*/ 245699 h 253174"/>
                  <a:gd name="connsiteX22" fmla="*/ 538531 w 592712"/>
                  <a:gd name="connsiteY22" fmla="*/ 185573 h 253174"/>
                  <a:gd name="connsiteX23" fmla="*/ 585146 w 592712"/>
                  <a:gd name="connsiteY23" fmla="*/ 30192 h 253174"/>
                  <a:gd name="connsiteX24" fmla="*/ 591564 w 592712"/>
                  <a:gd name="connsiteY24" fmla="*/ 4182 h 253174"/>
                  <a:gd name="connsiteX25" fmla="*/ 590212 w 592712"/>
                  <a:gd name="connsiteY25" fmla="*/ 3507 h 25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712" h="253174">
                    <a:moveTo>
                      <a:pt x="590212" y="3507"/>
                    </a:moveTo>
                    <a:cubicBezTo>
                      <a:pt x="587510" y="467"/>
                      <a:pt x="580755" y="-1898"/>
                      <a:pt x="579066" y="2156"/>
                    </a:cubicBezTo>
                    <a:lnTo>
                      <a:pt x="562176" y="48432"/>
                    </a:lnTo>
                    <a:cubicBezTo>
                      <a:pt x="554745" y="68024"/>
                      <a:pt x="540220" y="85251"/>
                      <a:pt x="519615" y="85926"/>
                    </a:cubicBezTo>
                    <a:lnTo>
                      <a:pt x="446316" y="90318"/>
                    </a:lnTo>
                    <a:cubicBezTo>
                      <a:pt x="405444" y="96735"/>
                      <a:pt x="358154" y="101127"/>
                      <a:pt x="323025" y="118691"/>
                    </a:cubicBezTo>
                    <a:lnTo>
                      <a:pt x="303433" y="131527"/>
                    </a:lnTo>
                    <a:cubicBezTo>
                      <a:pt x="291273" y="139296"/>
                      <a:pt x="276073" y="139972"/>
                      <a:pt x="263575" y="132541"/>
                    </a:cubicBezTo>
                    <a:lnTo>
                      <a:pt x="244321" y="121056"/>
                    </a:lnTo>
                    <a:cubicBezTo>
                      <a:pt x="219325" y="110247"/>
                      <a:pt x="187235" y="108220"/>
                      <a:pt x="160213" y="108220"/>
                    </a:cubicBezTo>
                    <a:lnTo>
                      <a:pt x="62593" y="106531"/>
                    </a:lnTo>
                    <a:cubicBezTo>
                      <a:pt x="45703" y="106531"/>
                      <a:pt x="35908" y="98424"/>
                      <a:pt x="27801" y="83562"/>
                    </a:cubicBezTo>
                    <a:lnTo>
                      <a:pt x="1116" y="15667"/>
                    </a:lnTo>
                    <a:cubicBezTo>
                      <a:pt x="1791" y="19721"/>
                      <a:pt x="2129" y="23436"/>
                      <a:pt x="2805" y="27490"/>
                    </a:cubicBezTo>
                    <a:cubicBezTo>
                      <a:pt x="2129" y="35596"/>
                      <a:pt x="-1586" y="44041"/>
                      <a:pt x="778" y="51810"/>
                    </a:cubicBezTo>
                    <a:cubicBezTo>
                      <a:pt x="12938" y="93358"/>
                      <a:pt x="23747" y="135243"/>
                      <a:pt x="39285" y="175777"/>
                    </a:cubicBezTo>
                    <a:cubicBezTo>
                      <a:pt x="61241" y="232525"/>
                      <a:pt x="71713" y="252792"/>
                      <a:pt x="131501" y="252116"/>
                    </a:cubicBezTo>
                    <a:cubicBezTo>
                      <a:pt x="143323" y="251779"/>
                      <a:pt x="186897" y="253468"/>
                      <a:pt x="198720" y="253130"/>
                    </a:cubicBezTo>
                    <a:cubicBezTo>
                      <a:pt x="227094" y="252792"/>
                      <a:pt x="252090" y="233201"/>
                      <a:pt x="268641" y="206853"/>
                    </a:cubicBezTo>
                    <a:cubicBezTo>
                      <a:pt x="280802" y="187600"/>
                      <a:pt x="297015" y="186924"/>
                      <a:pt x="310189" y="206178"/>
                    </a:cubicBezTo>
                    <a:cubicBezTo>
                      <a:pt x="322687" y="224418"/>
                      <a:pt x="340252" y="244347"/>
                      <a:pt x="360181" y="245699"/>
                    </a:cubicBezTo>
                    <a:cubicBezTo>
                      <a:pt x="391595" y="247725"/>
                      <a:pt x="423347" y="249076"/>
                      <a:pt x="454423" y="245699"/>
                    </a:cubicBezTo>
                    <a:cubicBezTo>
                      <a:pt x="492593" y="241645"/>
                      <a:pt x="520967" y="226445"/>
                      <a:pt x="538531" y="185573"/>
                    </a:cubicBezTo>
                    <a:cubicBezTo>
                      <a:pt x="559812" y="134905"/>
                      <a:pt x="570959" y="82549"/>
                      <a:pt x="585146" y="30192"/>
                    </a:cubicBezTo>
                    <a:cubicBezTo>
                      <a:pt x="587848" y="20058"/>
                      <a:pt x="595617" y="13640"/>
                      <a:pt x="591564" y="4182"/>
                    </a:cubicBezTo>
                    <a:cubicBezTo>
                      <a:pt x="590888" y="4858"/>
                      <a:pt x="590550" y="4182"/>
                      <a:pt x="590212" y="3507"/>
                    </a:cubicBezTo>
                    <a:close/>
                  </a:path>
                </a:pathLst>
              </a:custGeom>
              <a:solidFill>
                <a:srgbClr val="363636"/>
              </a:solidFill>
              <a:ln w="337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3C08EA7-11F6-40E0-9BEB-3A654798ED44}"/>
                  </a:ext>
                </a:extLst>
              </p:cNvPr>
              <p:cNvSpPr/>
              <p:nvPr/>
            </p:nvSpPr>
            <p:spPr>
              <a:xfrm>
                <a:off x="1439248" y="1385430"/>
                <a:ext cx="2692070" cy="1927653"/>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rgbClr val="E3E9F4"/>
              </a:solidFill>
              <a:ln w="676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057682A-CF00-43B8-8643-286F5209E094}"/>
                  </a:ext>
                </a:extLst>
              </p:cNvPr>
              <p:cNvSpPr/>
              <p:nvPr/>
            </p:nvSpPr>
            <p:spPr>
              <a:xfrm>
                <a:off x="1554219" y="2258282"/>
                <a:ext cx="2345199" cy="1328600"/>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rgbClr val="DCDCDC"/>
              </a:solidFill>
              <a:ln w="337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3D99176-0C69-4589-AD6F-7439BCB9225D}"/>
                  </a:ext>
                </a:extLst>
              </p:cNvPr>
              <p:cNvSpPr/>
              <p:nvPr/>
            </p:nvSpPr>
            <p:spPr>
              <a:xfrm>
                <a:off x="1746981" y="1293055"/>
                <a:ext cx="2074673" cy="972768"/>
              </a:xfrm>
              <a:custGeom>
                <a:avLst/>
                <a:gdLst>
                  <a:gd name="connsiteX0" fmla="*/ 1027911 w 2074673"/>
                  <a:gd name="connsiteY0" fmla="*/ 618819 h 972768"/>
                  <a:gd name="connsiteX1" fmla="*/ 1036866 w 2074673"/>
                  <a:gd name="connsiteY1" fmla="*/ 621647 h 972768"/>
                  <a:gd name="connsiteX2" fmla="*/ 1053360 w 2074673"/>
                  <a:gd name="connsiteY2" fmla="*/ 761152 h 972768"/>
                  <a:gd name="connsiteX3" fmla="*/ 1064200 w 2074673"/>
                  <a:gd name="connsiteY3" fmla="*/ 965227 h 972768"/>
                  <a:gd name="connsiteX4" fmla="*/ 1029324 w 2074673"/>
                  <a:gd name="connsiteY4" fmla="*/ 907727 h 972768"/>
                  <a:gd name="connsiteX5" fmla="*/ 1027911 w 2074673"/>
                  <a:gd name="connsiteY5" fmla="*/ 618819 h 972768"/>
                  <a:gd name="connsiteX6" fmla="*/ 2047337 w 2074673"/>
                  <a:gd name="connsiteY6" fmla="*/ 391652 h 972768"/>
                  <a:gd name="connsiteX7" fmla="*/ 2074673 w 2074673"/>
                  <a:gd name="connsiteY7" fmla="*/ 418517 h 972768"/>
                  <a:gd name="connsiteX8" fmla="*/ 1868714 w 2074673"/>
                  <a:gd name="connsiteY8" fmla="*/ 717793 h 972768"/>
                  <a:gd name="connsiteX9" fmla="*/ 1847506 w 2074673"/>
                  <a:gd name="connsiteY9" fmla="*/ 896887 h 972768"/>
                  <a:gd name="connsiteX10" fmla="*/ 1838080 w 2074673"/>
                  <a:gd name="connsiteY10" fmla="*/ 972768 h 972768"/>
                  <a:gd name="connsiteX11" fmla="*/ 1810745 w 2074673"/>
                  <a:gd name="connsiteY11" fmla="*/ 972768 h 972768"/>
                  <a:gd name="connsiteX12" fmla="*/ 1810273 w 2074673"/>
                  <a:gd name="connsiteY12" fmla="*/ 965226 h 972768"/>
                  <a:gd name="connsiteX13" fmla="*/ 1829596 w 2074673"/>
                  <a:gd name="connsiteY13" fmla="*/ 817708 h 972768"/>
                  <a:gd name="connsiteX14" fmla="*/ 1981356 w 2074673"/>
                  <a:gd name="connsiteY14" fmla="*/ 472244 h 972768"/>
                  <a:gd name="connsiteX15" fmla="*/ 2047337 w 2074673"/>
                  <a:gd name="connsiteY15" fmla="*/ 391652 h 972768"/>
                  <a:gd name="connsiteX16" fmla="*/ 26393 w 2074673"/>
                  <a:gd name="connsiteY16" fmla="*/ 391652 h 972768"/>
                  <a:gd name="connsiteX17" fmla="*/ 85305 w 2074673"/>
                  <a:gd name="connsiteY17" fmla="*/ 471773 h 972768"/>
                  <a:gd name="connsiteX18" fmla="*/ 236593 w 2074673"/>
                  <a:gd name="connsiteY18" fmla="*/ 972768 h 972768"/>
                  <a:gd name="connsiteX19" fmla="*/ 226695 w 2074673"/>
                  <a:gd name="connsiteY19" fmla="*/ 972768 h 972768"/>
                  <a:gd name="connsiteX20" fmla="*/ 205959 w 2074673"/>
                  <a:gd name="connsiteY20" fmla="*/ 829020 h 972768"/>
                  <a:gd name="connsiteX21" fmla="*/ 26864 w 2074673"/>
                  <a:gd name="connsiteY21" fmla="*/ 450565 h 972768"/>
                  <a:gd name="connsiteX22" fmla="*/ 0 w 2074673"/>
                  <a:gd name="connsiteY22" fmla="*/ 419930 h 972768"/>
                  <a:gd name="connsiteX23" fmla="*/ 26393 w 2074673"/>
                  <a:gd name="connsiteY23" fmla="*/ 391652 h 972768"/>
                  <a:gd name="connsiteX24" fmla="*/ 1293254 w 2074673"/>
                  <a:gd name="connsiteY24" fmla="*/ 0 h 972768"/>
                  <a:gd name="connsiteX25" fmla="*/ 1382802 w 2074673"/>
                  <a:gd name="connsiteY25" fmla="*/ 92847 h 972768"/>
                  <a:gd name="connsiteX26" fmla="*/ 1404953 w 2074673"/>
                  <a:gd name="connsiteY26" fmla="*/ 543411 h 972768"/>
                  <a:gd name="connsiteX27" fmla="*/ 1335671 w 2074673"/>
                  <a:gd name="connsiteY27" fmla="*/ 425586 h 972768"/>
                  <a:gd name="connsiteX28" fmla="*/ 1268275 w 2074673"/>
                  <a:gd name="connsiteY28" fmla="*/ 384582 h 972768"/>
                  <a:gd name="connsiteX29" fmla="*/ 1215019 w 2074673"/>
                  <a:gd name="connsiteY29" fmla="*/ 442081 h 972768"/>
                  <a:gd name="connsiteX30" fmla="*/ 1100020 w 2074673"/>
                  <a:gd name="connsiteY30" fmla="*/ 564619 h 972768"/>
                  <a:gd name="connsiteX31" fmla="*/ 1167416 w 2074673"/>
                  <a:gd name="connsiteY31" fmla="*/ 420873 h 972768"/>
                  <a:gd name="connsiteX32" fmla="*/ 1184384 w 2074673"/>
                  <a:gd name="connsiteY32" fmla="*/ 380340 h 972768"/>
                  <a:gd name="connsiteX33" fmla="*/ 1293254 w 2074673"/>
                  <a:gd name="connsiteY33" fmla="*/ 0 h 972768"/>
                  <a:gd name="connsiteX34" fmla="*/ 726276 w 2074673"/>
                  <a:gd name="connsiteY34" fmla="*/ 0 h 972768"/>
                  <a:gd name="connsiteX35" fmla="*/ 895003 w 2074673"/>
                  <a:gd name="connsiteY35" fmla="*/ 400135 h 972768"/>
                  <a:gd name="connsiteX36" fmla="*/ 925166 w 2074673"/>
                  <a:gd name="connsiteY36" fmla="*/ 448680 h 972768"/>
                  <a:gd name="connsiteX37" fmla="*/ 1008115 w 2074673"/>
                  <a:gd name="connsiteY37" fmla="*/ 602324 h 972768"/>
                  <a:gd name="connsiteX38" fmla="*/ 869081 w 2074673"/>
                  <a:gd name="connsiteY38" fmla="*/ 475544 h 972768"/>
                  <a:gd name="connsiteX39" fmla="*/ 809225 w 2074673"/>
                  <a:gd name="connsiteY39" fmla="*/ 422287 h 972768"/>
                  <a:gd name="connsiteX40" fmla="*/ 741358 w 2074673"/>
                  <a:gd name="connsiteY40" fmla="*/ 455278 h 972768"/>
                  <a:gd name="connsiteX41" fmla="*/ 648512 w 2074673"/>
                  <a:gd name="connsiteY41" fmla="*/ 593841 h 972768"/>
                  <a:gd name="connsiteX42" fmla="*/ 627774 w 2074673"/>
                  <a:gd name="connsiteY42" fmla="*/ 372329 h 972768"/>
                  <a:gd name="connsiteX43" fmla="*/ 631074 w 2074673"/>
                  <a:gd name="connsiteY43" fmla="*/ 141390 h 972768"/>
                  <a:gd name="connsiteX44" fmla="*/ 626361 w 2074673"/>
                  <a:gd name="connsiteY44" fmla="*/ 110285 h 972768"/>
                  <a:gd name="connsiteX45" fmla="*/ 726276 w 2074673"/>
                  <a:gd name="connsiteY45" fmla="*/ 0 h 97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74673" h="972768">
                    <a:moveTo>
                      <a:pt x="1027911" y="618819"/>
                    </a:moveTo>
                    <a:cubicBezTo>
                      <a:pt x="1030738" y="619762"/>
                      <a:pt x="1034037" y="620704"/>
                      <a:pt x="1036866" y="621647"/>
                    </a:cubicBezTo>
                    <a:cubicBezTo>
                      <a:pt x="1051004" y="666892"/>
                      <a:pt x="1048647" y="714493"/>
                      <a:pt x="1053360" y="761152"/>
                    </a:cubicBezTo>
                    <a:cubicBezTo>
                      <a:pt x="1059959" y="829020"/>
                      <a:pt x="1060900" y="896887"/>
                      <a:pt x="1064200" y="965227"/>
                    </a:cubicBezTo>
                    <a:cubicBezTo>
                      <a:pt x="1026025" y="962398"/>
                      <a:pt x="1029796" y="931764"/>
                      <a:pt x="1029324" y="907727"/>
                    </a:cubicBezTo>
                    <a:cubicBezTo>
                      <a:pt x="1027439" y="811582"/>
                      <a:pt x="1027911" y="715436"/>
                      <a:pt x="1027911" y="618819"/>
                    </a:cubicBezTo>
                    <a:close/>
                    <a:moveTo>
                      <a:pt x="2047337" y="391652"/>
                    </a:moveTo>
                    <a:cubicBezTo>
                      <a:pt x="2056292" y="400607"/>
                      <a:pt x="2065247" y="409562"/>
                      <a:pt x="2074673" y="418517"/>
                    </a:cubicBezTo>
                    <a:cubicBezTo>
                      <a:pt x="1986539" y="504764"/>
                      <a:pt x="1911603" y="600909"/>
                      <a:pt x="1868714" y="717793"/>
                    </a:cubicBezTo>
                    <a:cubicBezTo>
                      <a:pt x="1847978" y="774820"/>
                      <a:pt x="1852691" y="837033"/>
                      <a:pt x="1847506" y="896887"/>
                    </a:cubicBezTo>
                    <a:cubicBezTo>
                      <a:pt x="1845149" y="922338"/>
                      <a:pt x="1847978" y="948260"/>
                      <a:pt x="1838080" y="972768"/>
                    </a:cubicBezTo>
                    <a:cubicBezTo>
                      <a:pt x="1829125" y="972768"/>
                      <a:pt x="1820170" y="972768"/>
                      <a:pt x="1810745" y="972768"/>
                    </a:cubicBezTo>
                    <a:cubicBezTo>
                      <a:pt x="1810745" y="970411"/>
                      <a:pt x="1810273" y="968054"/>
                      <a:pt x="1810273" y="965226"/>
                    </a:cubicBezTo>
                    <a:cubicBezTo>
                      <a:pt x="1822998" y="916682"/>
                      <a:pt x="1828183" y="867196"/>
                      <a:pt x="1829596" y="817708"/>
                    </a:cubicBezTo>
                    <a:cubicBezTo>
                      <a:pt x="1833366" y="681973"/>
                      <a:pt x="1898877" y="573575"/>
                      <a:pt x="1981356" y="472244"/>
                    </a:cubicBezTo>
                    <a:cubicBezTo>
                      <a:pt x="2003036" y="445380"/>
                      <a:pt x="2025187" y="418517"/>
                      <a:pt x="2047337" y="391652"/>
                    </a:cubicBezTo>
                    <a:close/>
                    <a:moveTo>
                      <a:pt x="26393" y="391652"/>
                    </a:moveTo>
                    <a:cubicBezTo>
                      <a:pt x="45716" y="418517"/>
                      <a:pt x="63626" y="446795"/>
                      <a:pt x="85305" y="471773"/>
                    </a:cubicBezTo>
                    <a:cubicBezTo>
                      <a:pt x="209257" y="616934"/>
                      <a:pt x="227638" y="793202"/>
                      <a:pt x="236593" y="972768"/>
                    </a:cubicBezTo>
                    <a:cubicBezTo>
                      <a:pt x="232823" y="972768"/>
                      <a:pt x="229523" y="972768"/>
                      <a:pt x="226695" y="972768"/>
                    </a:cubicBezTo>
                    <a:cubicBezTo>
                      <a:pt x="219627" y="924695"/>
                      <a:pt x="210672" y="877092"/>
                      <a:pt x="205959" y="829020"/>
                    </a:cubicBezTo>
                    <a:cubicBezTo>
                      <a:pt x="190877" y="681503"/>
                      <a:pt x="128665" y="556608"/>
                      <a:pt x="26864" y="450565"/>
                    </a:cubicBezTo>
                    <a:cubicBezTo>
                      <a:pt x="17438" y="440668"/>
                      <a:pt x="8955" y="430298"/>
                      <a:pt x="0" y="419930"/>
                    </a:cubicBezTo>
                    <a:cubicBezTo>
                      <a:pt x="8955" y="410504"/>
                      <a:pt x="17910" y="401079"/>
                      <a:pt x="26393" y="391652"/>
                    </a:cubicBezTo>
                    <a:close/>
                    <a:moveTo>
                      <a:pt x="1293254" y="0"/>
                    </a:moveTo>
                    <a:cubicBezTo>
                      <a:pt x="1343684" y="10840"/>
                      <a:pt x="1351695" y="63154"/>
                      <a:pt x="1382802" y="92847"/>
                    </a:cubicBezTo>
                    <a:cubicBezTo>
                      <a:pt x="1416264" y="238950"/>
                      <a:pt x="1431346" y="385996"/>
                      <a:pt x="1404953" y="543411"/>
                    </a:cubicBezTo>
                    <a:cubicBezTo>
                      <a:pt x="1373375" y="502878"/>
                      <a:pt x="1354052" y="464232"/>
                      <a:pt x="1335671" y="425586"/>
                    </a:cubicBezTo>
                    <a:cubicBezTo>
                      <a:pt x="1322004" y="396365"/>
                      <a:pt x="1302209" y="380812"/>
                      <a:pt x="1268275" y="384582"/>
                    </a:cubicBezTo>
                    <a:cubicBezTo>
                      <a:pt x="1233398" y="388823"/>
                      <a:pt x="1220674" y="410975"/>
                      <a:pt x="1215019" y="442081"/>
                    </a:cubicBezTo>
                    <a:cubicBezTo>
                      <a:pt x="1203235" y="507592"/>
                      <a:pt x="1165531" y="549066"/>
                      <a:pt x="1100020" y="564619"/>
                    </a:cubicBezTo>
                    <a:cubicBezTo>
                      <a:pt x="1139610" y="524558"/>
                      <a:pt x="1178727" y="484969"/>
                      <a:pt x="1167416" y="420873"/>
                    </a:cubicBezTo>
                    <a:cubicBezTo>
                      <a:pt x="1164589" y="405791"/>
                      <a:pt x="1174486" y="392123"/>
                      <a:pt x="1184384" y="380340"/>
                    </a:cubicBezTo>
                    <a:cubicBezTo>
                      <a:pt x="1278644" y="270056"/>
                      <a:pt x="1323417" y="145632"/>
                      <a:pt x="1293254" y="0"/>
                    </a:cubicBezTo>
                    <a:close/>
                    <a:moveTo>
                      <a:pt x="726276" y="0"/>
                    </a:moveTo>
                    <a:cubicBezTo>
                      <a:pt x="704597" y="166370"/>
                      <a:pt x="799800" y="283253"/>
                      <a:pt x="895003" y="400135"/>
                    </a:cubicBezTo>
                    <a:cubicBezTo>
                      <a:pt x="907257" y="415217"/>
                      <a:pt x="928937" y="428413"/>
                      <a:pt x="925166" y="448680"/>
                    </a:cubicBezTo>
                    <a:cubicBezTo>
                      <a:pt x="911969" y="523145"/>
                      <a:pt x="961928" y="561322"/>
                      <a:pt x="1008115" y="602324"/>
                    </a:cubicBezTo>
                    <a:cubicBezTo>
                      <a:pt x="947789" y="575931"/>
                      <a:pt x="876623" y="562263"/>
                      <a:pt x="869081" y="475544"/>
                    </a:cubicBezTo>
                    <a:cubicBezTo>
                      <a:pt x="866253" y="443025"/>
                      <a:pt x="839860" y="427472"/>
                      <a:pt x="809225" y="422287"/>
                    </a:cubicBezTo>
                    <a:cubicBezTo>
                      <a:pt x="779062" y="417103"/>
                      <a:pt x="756439" y="427943"/>
                      <a:pt x="741358" y="455278"/>
                    </a:cubicBezTo>
                    <a:cubicBezTo>
                      <a:pt x="714495" y="502409"/>
                      <a:pt x="686687" y="548595"/>
                      <a:pt x="648512" y="593841"/>
                    </a:cubicBezTo>
                    <a:cubicBezTo>
                      <a:pt x="641442" y="519847"/>
                      <a:pt x="630131" y="446323"/>
                      <a:pt x="627774" y="372329"/>
                    </a:cubicBezTo>
                    <a:cubicBezTo>
                      <a:pt x="624946" y="295507"/>
                      <a:pt x="622591" y="218213"/>
                      <a:pt x="631074" y="141390"/>
                    </a:cubicBezTo>
                    <a:cubicBezTo>
                      <a:pt x="632016" y="131493"/>
                      <a:pt x="628246" y="120654"/>
                      <a:pt x="626361" y="110285"/>
                    </a:cubicBezTo>
                    <a:cubicBezTo>
                      <a:pt x="663594" y="75879"/>
                      <a:pt x="676319" y="21208"/>
                      <a:pt x="726276" y="0"/>
                    </a:cubicBezTo>
                    <a:close/>
                  </a:path>
                </a:pathLst>
              </a:custGeom>
              <a:solidFill>
                <a:srgbClr val="CBD7EC"/>
              </a:solidFill>
              <a:ln w="676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B34FB7E-2CD5-4AC0-BAB0-F22337CE39D1}"/>
                  </a:ext>
                </a:extLst>
              </p:cNvPr>
              <p:cNvSpPr/>
              <p:nvPr/>
            </p:nvSpPr>
            <p:spPr>
              <a:xfrm>
                <a:off x="2475144" y="1226130"/>
                <a:ext cx="563730" cy="320744"/>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rgbClr val="EABB95"/>
              </a:solidFill>
              <a:ln w="676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E9BE734-9520-46D8-BED0-935B6591399F}"/>
                  </a:ext>
                </a:extLst>
              </p:cNvPr>
              <p:cNvSpPr/>
              <p:nvPr/>
            </p:nvSpPr>
            <p:spPr>
              <a:xfrm>
                <a:off x="2537616" y="2775045"/>
                <a:ext cx="432189" cy="440538"/>
              </a:xfrm>
              <a:custGeom>
                <a:avLst/>
                <a:gdLst>
                  <a:gd name="connsiteX0" fmla="*/ 307535 w 309752"/>
                  <a:gd name="connsiteY0" fmla="*/ 109962 h 315736"/>
                  <a:gd name="connsiteX1" fmla="*/ 271730 w 309752"/>
                  <a:gd name="connsiteY1" fmla="*/ 243049 h 315736"/>
                  <a:gd name="connsiteX2" fmla="*/ 57912 w 309752"/>
                  <a:gd name="connsiteY2" fmla="*/ 261965 h 315736"/>
                  <a:gd name="connsiteX3" fmla="*/ 827 w 309752"/>
                  <a:gd name="connsiteY3" fmla="*/ 57943 h 315736"/>
                  <a:gd name="connsiteX4" fmla="*/ 23120 w 309752"/>
                  <a:gd name="connsiteY4" fmla="*/ 41392 h 315736"/>
                  <a:gd name="connsiteX5" fmla="*/ 143372 w 309752"/>
                  <a:gd name="connsiteY5" fmla="*/ 5587 h 315736"/>
                  <a:gd name="connsiteX6" fmla="*/ 177150 w 309752"/>
                  <a:gd name="connsiteY6" fmla="*/ 13018 h 315736"/>
                  <a:gd name="connsiteX7" fmla="*/ 247747 w 309752"/>
                  <a:gd name="connsiteY7" fmla="*/ 41054 h 315736"/>
                  <a:gd name="connsiteX8" fmla="*/ 307535 w 309752"/>
                  <a:gd name="connsiteY8" fmla="*/ 109962 h 3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52" h="315736">
                    <a:moveTo>
                      <a:pt x="307535" y="109962"/>
                    </a:moveTo>
                    <a:cubicBezTo>
                      <a:pt x="308211" y="155563"/>
                      <a:pt x="300780" y="203191"/>
                      <a:pt x="271730" y="243049"/>
                    </a:cubicBezTo>
                    <a:cubicBezTo>
                      <a:pt x="208564" y="330198"/>
                      <a:pt x="133238" y="342020"/>
                      <a:pt x="57912" y="261965"/>
                    </a:cubicBezTo>
                    <a:cubicBezTo>
                      <a:pt x="4205" y="205217"/>
                      <a:pt x="-2889" y="132594"/>
                      <a:pt x="827" y="57943"/>
                    </a:cubicBezTo>
                    <a:cubicBezTo>
                      <a:pt x="1502" y="42743"/>
                      <a:pt x="11298" y="40716"/>
                      <a:pt x="23120" y="41392"/>
                    </a:cubicBezTo>
                    <a:cubicBezTo>
                      <a:pt x="67370" y="43419"/>
                      <a:pt x="109594" y="41054"/>
                      <a:pt x="143372" y="5587"/>
                    </a:cubicBezTo>
                    <a:cubicBezTo>
                      <a:pt x="155194" y="-6911"/>
                      <a:pt x="167692" y="4236"/>
                      <a:pt x="177150" y="13018"/>
                    </a:cubicBezTo>
                    <a:cubicBezTo>
                      <a:pt x="197080" y="31596"/>
                      <a:pt x="220387" y="43081"/>
                      <a:pt x="247747" y="41054"/>
                    </a:cubicBezTo>
                    <a:cubicBezTo>
                      <a:pt x="309900" y="36325"/>
                      <a:pt x="313953" y="46121"/>
                      <a:pt x="307535" y="109962"/>
                    </a:cubicBezTo>
                    <a:close/>
                  </a:path>
                </a:pathLst>
              </a:custGeom>
              <a:solidFill>
                <a:srgbClr val="424242"/>
              </a:solidFill>
              <a:ln w="337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CEC59F5-37B6-4256-90B1-344C48439E6C}"/>
                  </a:ext>
                </a:extLst>
              </p:cNvPr>
              <p:cNvSpPr/>
              <p:nvPr/>
            </p:nvSpPr>
            <p:spPr>
              <a:xfrm>
                <a:off x="2772111" y="830816"/>
                <a:ext cx="261464" cy="141105"/>
              </a:xfrm>
              <a:custGeom>
                <a:avLst/>
                <a:gdLst>
                  <a:gd name="connsiteX0" fmla="*/ 140484 w 187393"/>
                  <a:gd name="connsiteY0" fmla="*/ 3301 h 101131"/>
                  <a:gd name="connsiteX1" fmla="*/ 186761 w 187393"/>
                  <a:gd name="connsiteY1" fmla="*/ 24919 h 101131"/>
                  <a:gd name="connsiteX2" fmla="*/ 145213 w 187393"/>
                  <a:gd name="connsiteY2" fmla="*/ 93152 h 101131"/>
                  <a:gd name="connsiteX3" fmla="*/ 48269 w 187393"/>
                  <a:gd name="connsiteY3" fmla="*/ 99907 h 101131"/>
                  <a:gd name="connsiteX4" fmla="*/ 8411 w 187393"/>
                  <a:gd name="connsiteY4" fmla="*/ 71533 h 101131"/>
                  <a:gd name="connsiteX5" fmla="*/ 34758 w 187393"/>
                  <a:gd name="connsiteY5" fmla="*/ 17826 h 101131"/>
                  <a:gd name="connsiteX6" fmla="*/ 140484 w 187393"/>
                  <a:gd name="connsiteY6" fmla="*/ 3301 h 10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93" h="101131">
                    <a:moveTo>
                      <a:pt x="140484" y="3301"/>
                    </a:moveTo>
                    <a:cubicBezTo>
                      <a:pt x="156698" y="1274"/>
                      <a:pt x="183721" y="-9873"/>
                      <a:pt x="186761" y="24919"/>
                    </a:cubicBezTo>
                    <a:cubicBezTo>
                      <a:pt x="190476" y="65791"/>
                      <a:pt x="177979" y="87072"/>
                      <a:pt x="145213" y="93152"/>
                    </a:cubicBezTo>
                    <a:cubicBezTo>
                      <a:pt x="113124" y="99232"/>
                      <a:pt x="81034" y="103285"/>
                      <a:pt x="48269" y="99907"/>
                    </a:cubicBezTo>
                    <a:cubicBezTo>
                      <a:pt x="28678" y="97881"/>
                      <a:pt x="16855" y="88423"/>
                      <a:pt x="8411" y="71533"/>
                    </a:cubicBezTo>
                    <a:cubicBezTo>
                      <a:pt x="-7803" y="38430"/>
                      <a:pt x="-1385" y="23568"/>
                      <a:pt x="34758" y="17826"/>
                    </a:cubicBezTo>
                    <a:cubicBezTo>
                      <a:pt x="70225" y="11746"/>
                      <a:pt x="105692" y="8030"/>
                      <a:pt x="140484" y="3301"/>
                    </a:cubicBezTo>
                    <a:close/>
                  </a:path>
                </a:pathLst>
              </a:custGeom>
              <a:solidFill>
                <a:srgbClr val="E3E9F4"/>
              </a:solidFill>
              <a:ln w="676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063C02F-8816-4166-9404-5AC333D4FEFD}"/>
                  </a:ext>
                </a:extLst>
              </p:cNvPr>
              <p:cNvSpPr/>
              <p:nvPr/>
            </p:nvSpPr>
            <p:spPr>
              <a:xfrm>
                <a:off x="2425098" y="856509"/>
                <a:ext cx="248135" cy="126301"/>
              </a:xfrm>
              <a:custGeom>
                <a:avLst/>
                <a:gdLst>
                  <a:gd name="connsiteX0" fmla="*/ 145648 w 177840"/>
                  <a:gd name="connsiteY0" fmla="*/ 3465 h 90521"/>
                  <a:gd name="connsiteX1" fmla="*/ 177399 w 177840"/>
                  <a:gd name="connsiteY1" fmla="*/ 34879 h 90521"/>
                  <a:gd name="connsiteX2" fmla="*/ 145310 w 177840"/>
                  <a:gd name="connsiteY2" fmla="*/ 84534 h 90521"/>
                  <a:gd name="connsiteX3" fmla="*/ 64579 w 177840"/>
                  <a:gd name="connsiteY3" fmla="*/ 89600 h 90521"/>
                  <a:gd name="connsiteX4" fmla="*/ 400 w 177840"/>
                  <a:gd name="connsiteY4" fmla="*/ 25421 h 90521"/>
                  <a:gd name="connsiteX5" fmla="*/ 22694 w 177840"/>
                  <a:gd name="connsiteY5" fmla="*/ 87 h 90521"/>
                  <a:gd name="connsiteX6" fmla="*/ 145648 w 177840"/>
                  <a:gd name="connsiteY6" fmla="*/ 3465 h 9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40" h="90521">
                    <a:moveTo>
                      <a:pt x="145648" y="3465"/>
                    </a:moveTo>
                    <a:cubicBezTo>
                      <a:pt x="164226" y="5492"/>
                      <a:pt x="180777" y="11234"/>
                      <a:pt x="177399" y="34879"/>
                    </a:cubicBezTo>
                    <a:cubicBezTo>
                      <a:pt x="174359" y="56160"/>
                      <a:pt x="173684" y="80142"/>
                      <a:pt x="145310" y="84534"/>
                    </a:cubicBezTo>
                    <a:cubicBezTo>
                      <a:pt x="118625" y="88587"/>
                      <a:pt x="91602" y="92303"/>
                      <a:pt x="64579" y="89600"/>
                    </a:cubicBezTo>
                    <a:cubicBezTo>
                      <a:pt x="26410" y="85547"/>
                      <a:pt x="4791" y="63253"/>
                      <a:pt x="400" y="25421"/>
                    </a:cubicBezTo>
                    <a:cubicBezTo>
                      <a:pt x="-1626" y="6843"/>
                      <a:pt x="3778" y="-926"/>
                      <a:pt x="22694" y="87"/>
                    </a:cubicBezTo>
                    <a:cubicBezTo>
                      <a:pt x="39583" y="763"/>
                      <a:pt x="121665" y="1101"/>
                      <a:pt x="145648" y="3465"/>
                    </a:cubicBezTo>
                    <a:close/>
                  </a:path>
                </a:pathLst>
              </a:custGeom>
              <a:solidFill>
                <a:srgbClr val="E3E9F4"/>
              </a:solidFill>
              <a:ln w="676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13140E3-7A57-4C43-9117-CE00345D3FB0}"/>
                  </a:ext>
                </a:extLst>
              </p:cNvPr>
              <p:cNvSpPr/>
              <p:nvPr/>
            </p:nvSpPr>
            <p:spPr>
              <a:xfrm>
                <a:off x="2581614" y="2827700"/>
                <a:ext cx="348072" cy="342139"/>
              </a:xfrm>
              <a:custGeom>
                <a:avLst/>
                <a:gdLst>
                  <a:gd name="connsiteX0" fmla="*/ 247965 w 249465"/>
                  <a:gd name="connsiteY0" fmla="*/ 65469 h 245213"/>
                  <a:gd name="connsiteX1" fmla="*/ 231076 w 249465"/>
                  <a:gd name="connsiteY1" fmla="*/ 163765 h 245213"/>
                  <a:gd name="connsiteX2" fmla="*/ 127038 w 249465"/>
                  <a:gd name="connsiteY2" fmla="*/ 245171 h 245213"/>
                  <a:gd name="connsiteX3" fmla="*/ 24351 w 249465"/>
                  <a:gd name="connsiteY3" fmla="*/ 175587 h 245213"/>
                  <a:gd name="connsiteX4" fmla="*/ 31 w 249465"/>
                  <a:gd name="connsiteY4" fmla="*/ 52633 h 245213"/>
                  <a:gd name="connsiteX5" fmla="*/ 23000 w 249465"/>
                  <a:gd name="connsiteY5" fmla="*/ 33380 h 245213"/>
                  <a:gd name="connsiteX6" fmla="*/ 113864 w 249465"/>
                  <a:gd name="connsiteY6" fmla="*/ 4330 h 245213"/>
                  <a:gd name="connsiteX7" fmla="*/ 136158 w 249465"/>
                  <a:gd name="connsiteY7" fmla="*/ 6695 h 245213"/>
                  <a:gd name="connsiteX8" fmla="*/ 214862 w 249465"/>
                  <a:gd name="connsiteY8" fmla="*/ 32366 h 245213"/>
                  <a:gd name="connsiteX9" fmla="*/ 247965 w 249465"/>
                  <a:gd name="connsiteY9" fmla="*/ 65469 h 24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465" h="245213">
                    <a:moveTo>
                      <a:pt x="247965" y="65469"/>
                    </a:moveTo>
                    <a:cubicBezTo>
                      <a:pt x="244249" y="102288"/>
                      <a:pt x="242898" y="134040"/>
                      <a:pt x="231076" y="163765"/>
                    </a:cubicBezTo>
                    <a:cubicBezTo>
                      <a:pt x="211822" y="211055"/>
                      <a:pt x="176355" y="243820"/>
                      <a:pt x="127038" y="245171"/>
                    </a:cubicBezTo>
                    <a:cubicBezTo>
                      <a:pt x="81775" y="246522"/>
                      <a:pt x="46645" y="215784"/>
                      <a:pt x="24351" y="175587"/>
                    </a:cubicBezTo>
                    <a:cubicBezTo>
                      <a:pt x="3071" y="137418"/>
                      <a:pt x="1382" y="94857"/>
                      <a:pt x="31" y="52633"/>
                    </a:cubicBezTo>
                    <a:cubicBezTo>
                      <a:pt x="-645" y="35407"/>
                      <a:pt x="9827" y="33718"/>
                      <a:pt x="23000" y="33380"/>
                    </a:cubicBezTo>
                    <a:cubicBezTo>
                      <a:pt x="56103" y="32704"/>
                      <a:pt x="87855" y="27638"/>
                      <a:pt x="113864" y="4330"/>
                    </a:cubicBezTo>
                    <a:cubicBezTo>
                      <a:pt x="122985" y="-3776"/>
                      <a:pt x="129065" y="952"/>
                      <a:pt x="136158" y="6695"/>
                    </a:cubicBezTo>
                    <a:cubicBezTo>
                      <a:pt x="159128" y="25273"/>
                      <a:pt x="186150" y="33380"/>
                      <a:pt x="214862" y="32366"/>
                    </a:cubicBezTo>
                    <a:cubicBezTo>
                      <a:pt x="244587" y="31015"/>
                      <a:pt x="253370" y="43851"/>
                      <a:pt x="247965" y="65469"/>
                    </a:cubicBezTo>
                    <a:close/>
                  </a:path>
                </a:pathLst>
              </a:custGeom>
              <a:solidFill>
                <a:srgbClr val="DCDCDC"/>
              </a:solidFill>
              <a:ln w="337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8D67284-5260-49F7-A03F-45EE14ED7EE5}"/>
                  </a:ext>
                </a:extLst>
              </p:cNvPr>
              <p:cNvSpPr/>
              <p:nvPr/>
            </p:nvSpPr>
            <p:spPr>
              <a:xfrm>
                <a:off x="2803170" y="743787"/>
                <a:ext cx="229052" cy="71506"/>
              </a:xfrm>
              <a:custGeom>
                <a:avLst/>
                <a:gdLst>
                  <a:gd name="connsiteX0" fmla="*/ 0 w 164163"/>
                  <a:gd name="connsiteY0" fmla="*/ 50812 h 51249"/>
                  <a:gd name="connsiteX1" fmla="*/ 164164 w 164163"/>
                  <a:gd name="connsiteY1" fmla="*/ 8589 h 51249"/>
                  <a:gd name="connsiteX2" fmla="*/ 0 w 164163"/>
                  <a:gd name="connsiteY2" fmla="*/ 50812 h 51249"/>
                </a:gdLst>
                <a:ahLst/>
                <a:cxnLst>
                  <a:cxn ang="0">
                    <a:pos x="connsiteX0" y="connsiteY0"/>
                  </a:cxn>
                  <a:cxn ang="0">
                    <a:pos x="connsiteX1" y="connsiteY1"/>
                  </a:cxn>
                  <a:cxn ang="0">
                    <a:pos x="connsiteX2" y="connsiteY2"/>
                  </a:cxn>
                </a:cxnLst>
                <a:rect l="l" t="t" r="r" b="b"/>
                <a:pathLst>
                  <a:path w="164163" h="51249">
                    <a:moveTo>
                      <a:pt x="0" y="50812"/>
                    </a:moveTo>
                    <a:cubicBezTo>
                      <a:pt x="51006" y="23451"/>
                      <a:pt x="98295" y="-18096"/>
                      <a:pt x="164164" y="8589"/>
                    </a:cubicBezTo>
                    <a:cubicBezTo>
                      <a:pt x="104376" y="3860"/>
                      <a:pt x="60126" y="56554"/>
                      <a:pt x="0" y="50812"/>
                    </a:cubicBezTo>
                    <a:close/>
                  </a:path>
                </a:pathLst>
              </a:custGeom>
              <a:solidFill>
                <a:srgbClr val="3F3F3F"/>
              </a:solidFill>
              <a:ln w="337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C2628CF-7D63-4331-BD3C-CBA57AF6E75B}"/>
                  </a:ext>
                </a:extLst>
              </p:cNvPr>
              <p:cNvSpPr/>
              <p:nvPr/>
            </p:nvSpPr>
            <p:spPr>
              <a:xfrm>
                <a:off x="2395965" y="761075"/>
                <a:ext cx="234236" cy="59108"/>
              </a:xfrm>
              <a:custGeom>
                <a:avLst/>
                <a:gdLst>
                  <a:gd name="connsiteX0" fmla="*/ 0 w 167878"/>
                  <a:gd name="connsiteY0" fmla="*/ 15115 h 42363"/>
                  <a:gd name="connsiteX1" fmla="*/ 167879 w 167878"/>
                  <a:gd name="connsiteY1" fmla="*/ 40449 h 42363"/>
                  <a:gd name="connsiteX2" fmla="*/ 0 w 167878"/>
                  <a:gd name="connsiteY2" fmla="*/ 15115 h 42363"/>
                </a:gdLst>
                <a:ahLst/>
                <a:cxnLst>
                  <a:cxn ang="0">
                    <a:pos x="connsiteX0" y="connsiteY0"/>
                  </a:cxn>
                  <a:cxn ang="0">
                    <a:pos x="connsiteX1" y="connsiteY1"/>
                  </a:cxn>
                  <a:cxn ang="0">
                    <a:pos x="connsiteX2" y="connsiteY2"/>
                  </a:cxn>
                </a:cxnLst>
                <a:rect l="l" t="t" r="r" b="b"/>
                <a:pathLst>
                  <a:path w="167878" h="42363">
                    <a:moveTo>
                      <a:pt x="0" y="15115"/>
                    </a:moveTo>
                    <a:cubicBezTo>
                      <a:pt x="36143" y="-12584"/>
                      <a:pt x="102349" y="-1099"/>
                      <a:pt x="167879" y="40449"/>
                    </a:cubicBezTo>
                    <a:cubicBezTo>
                      <a:pt x="106402" y="52947"/>
                      <a:pt x="58774" y="-423"/>
                      <a:pt x="0" y="15115"/>
                    </a:cubicBezTo>
                    <a:close/>
                  </a:path>
                </a:pathLst>
              </a:custGeom>
              <a:solidFill>
                <a:srgbClr val="3E3E3E"/>
              </a:solidFill>
              <a:ln w="337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6450F21-F9CF-40ED-B6EA-43820D729594}"/>
                  </a:ext>
                </a:extLst>
              </p:cNvPr>
              <p:cNvSpPr/>
              <p:nvPr/>
            </p:nvSpPr>
            <p:spPr>
              <a:xfrm>
                <a:off x="1555632" y="3647208"/>
                <a:ext cx="2342371" cy="91432"/>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solidFill>
                <a:srgbClr val="DCDCDC"/>
              </a:solidFill>
              <a:ln w="3378" cap="flat">
                <a:noFill/>
                <a:prstDash val="solid"/>
                <a:miter/>
              </a:ln>
            </p:spPr>
            <p:txBody>
              <a:bodyPr rtlCol="0" anchor="ctr"/>
              <a:lstStyle/>
              <a:p>
                <a:endParaRPr lang="en-US"/>
              </a:p>
            </p:txBody>
          </p:sp>
        </p:grpSp>
      </p:grpSp>
      <p:grpSp>
        <p:nvGrpSpPr>
          <p:cNvPr id="44" name="그룹 41">
            <a:extLst>
              <a:ext uri="{FF2B5EF4-FFF2-40B4-BE49-F238E27FC236}">
                <a16:creationId xmlns:a16="http://schemas.microsoft.com/office/drawing/2014/main" id="{E7EFF6C4-3A38-52F1-AA5D-FAB224F01DE2}"/>
              </a:ext>
            </a:extLst>
          </p:cNvPr>
          <p:cNvGrpSpPr/>
          <p:nvPr/>
        </p:nvGrpSpPr>
        <p:grpSpPr>
          <a:xfrm>
            <a:off x="705075" y="1838303"/>
            <a:ext cx="4230407" cy="965651"/>
            <a:chOff x="7032103" y="5001091"/>
            <a:chExt cx="4230407" cy="965649"/>
          </a:xfrm>
        </p:grpSpPr>
        <p:sp>
          <p:nvSpPr>
            <p:cNvPr id="45" name="TextBox 44">
              <a:extLst>
                <a:ext uri="{FF2B5EF4-FFF2-40B4-BE49-F238E27FC236}">
                  <a16:creationId xmlns:a16="http://schemas.microsoft.com/office/drawing/2014/main" id="{DACC7FF9-78D0-3C85-4D50-D83DF9F04691}"/>
                </a:ext>
              </a:extLst>
            </p:cNvPr>
            <p:cNvSpPr txBox="1"/>
            <p:nvPr/>
          </p:nvSpPr>
          <p:spPr>
            <a:xfrm>
              <a:off x="7032103" y="5001091"/>
              <a:ext cx="4230407" cy="338553"/>
            </a:xfrm>
            <a:prstGeom prst="rect">
              <a:avLst/>
            </a:prstGeom>
            <a:solidFill>
              <a:schemeClr val="accent2"/>
            </a:solidFill>
          </p:spPr>
          <p:txBody>
            <a:bodyPr wrap="square" rtlCol="0">
              <a:spAutoFit/>
            </a:bodyPr>
            <a:lstStyle/>
            <a:p>
              <a:pPr algn="r" rtl="1"/>
              <a:r>
                <a:rPr lang="fa-IR" altLang="ko-KR" sz="1600" b="1" dirty="0">
                  <a:solidFill>
                    <a:schemeClr val="bg1"/>
                  </a:solidFill>
                  <a:cs typeface="+mj-cs"/>
                </a:rPr>
                <a:t>متن شماره دو</a:t>
              </a:r>
              <a:endParaRPr lang="ko-KR" altLang="en-US" sz="1600" b="1" dirty="0">
                <a:solidFill>
                  <a:schemeClr val="bg1"/>
                </a:solidFill>
                <a:cs typeface="+mj-cs"/>
              </a:endParaRPr>
            </a:p>
          </p:txBody>
        </p:sp>
        <p:sp>
          <p:nvSpPr>
            <p:cNvPr id="46" name="TextBox 45">
              <a:extLst>
                <a:ext uri="{FF2B5EF4-FFF2-40B4-BE49-F238E27FC236}">
                  <a16:creationId xmlns:a16="http://schemas.microsoft.com/office/drawing/2014/main" id="{16038B6B-9745-3ACC-9FB2-C7B508FDCF32}"/>
                </a:ext>
              </a:extLst>
            </p:cNvPr>
            <p:cNvSpPr txBox="1"/>
            <p:nvPr/>
          </p:nvSpPr>
          <p:spPr>
            <a:xfrm>
              <a:off x="7032103" y="5381966"/>
              <a:ext cx="4230407" cy="584774"/>
            </a:xfrm>
            <a:prstGeom prst="rect">
              <a:avLst/>
            </a:prstGeom>
            <a:noFill/>
          </p:spPr>
          <p:txBody>
            <a:bodyPr wrap="square" rtlCol="0">
              <a:spAutoFit/>
            </a:bodyPr>
            <a:lstStyle/>
            <a:p>
              <a:pPr algn="r" rtl="1"/>
              <a:r>
                <a:rPr lang="fa-IR" altLang="ko-KR" sz="1100" b="1" dirty="0">
                  <a:solidFill>
                    <a:schemeClr val="tx1">
                      <a:lumMod val="75000"/>
                      <a:lumOff val="25000"/>
                    </a:schemeClr>
                  </a:solidFill>
                </a:rPr>
                <a:t>متن نمونه دو:</a:t>
              </a:r>
              <a:endParaRPr lang="en-US" altLang="ko-KR" sz="1100" b="1" dirty="0">
                <a:solidFill>
                  <a:schemeClr val="tx1">
                    <a:lumMod val="75000"/>
                    <a:lumOff val="25000"/>
                  </a:schemeClr>
                </a:solidFill>
              </a:endParaRPr>
            </a:p>
            <a:p>
              <a:pPr algn="r" rtl="1"/>
              <a:r>
                <a:rPr lang="fa-IR" altLang="ko-KR" sz="1050" dirty="0">
                  <a:solidFill>
                    <a:schemeClr val="tx1">
                      <a:lumMod val="75000"/>
                      <a:lumOff val="25000"/>
                    </a:schemeClr>
                  </a:solidFill>
                </a:rPr>
                <a:t>این یک متن نمونه است. این یک متن نمونه است. این یک متن نمونه است. </a:t>
              </a:r>
              <a:endParaRPr lang="ko-KR" altLang="en-US" sz="1050" dirty="0">
                <a:solidFill>
                  <a:schemeClr val="tx1">
                    <a:lumMod val="75000"/>
                    <a:lumOff val="25000"/>
                  </a:schemeClr>
                </a:solidFill>
              </a:endParaRPr>
            </a:p>
            <a:p>
              <a:pPr algn="r" rtl="1"/>
              <a:r>
                <a:rPr lang="fa-IR" altLang="ko-KR" sz="1050" dirty="0">
                  <a:solidFill>
                    <a:schemeClr val="tx1">
                      <a:lumMod val="75000"/>
                      <a:lumOff val="25000"/>
                    </a:schemeClr>
                  </a:solidFill>
                </a:rPr>
                <a:t>این یک متن نمونه است. این یک متن نمونه است. این یک متن نمونه است. </a:t>
              </a:r>
              <a:endParaRPr lang="ko-KR" altLang="en-US" sz="1050" dirty="0">
                <a:solidFill>
                  <a:schemeClr val="tx1">
                    <a:lumMod val="75000"/>
                    <a:lumOff val="25000"/>
                  </a:schemeClr>
                </a:solidFill>
              </a:endParaRPr>
            </a:p>
          </p:txBody>
        </p:sp>
      </p:grpSp>
    </p:spTree>
    <p:extLst>
      <p:ext uri="{BB962C8B-B14F-4D97-AF65-F5344CB8AC3E}">
        <p14:creationId xmlns:p14="http://schemas.microsoft.com/office/powerpoint/2010/main" val="2737942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n-cs"/>
              </a:rPr>
              <a:t>اینفوگرافیک</a:t>
            </a:r>
            <a:r>
              <a:rPr lang="fa-IR" b="1" dirty="0">
                <a:cs typeface="+mn-cs"/>
              </a:rPr>
              <a:t> سه</a:t>
            </a:r>
            <a:endParaRPr lang="en-US" b="1" dirty="0">
              <a:cs typeface="+mn-cs"/>
            </a:endParaRPr>
          </a:p>
        </p:txBody>
      </p:sp>
      <p:grpSp>
        <p:nvGrpSpPr>
          <p:cNvPr id="18" name="그룹 47">
            <a:extLst>
              <a:ext uri="{FF2B5EF4-FFF2-40B4-BE49-F238E27FC236}">
                <a16:creationId xmlns:a16="http://schemas.microsoft.com/office/drawing/2014/main" id="{5F61892F-401D-440D-9C8C-48A2E93AA003}"/>
              </a:ext>
            </a:extLst>
          </p:cNvPr>
          <p:cNvGrpSpPr/>
          <p:nvPr/>
        </p:nvGrpSpPr>
        <p:grpSpPr>
          <a:xfrm>
            <a:off x="3457209" y="2172080"/>
            <a:ext cx="5335891" cy="2950435"/>
            <a:chOff x="3360334" y="2373247"/>
            <a:chExt cx="5335891" cy="2950435"/>
          </a:xfrm>
        </p:grpSpPr>
        <p:sp>
          <p:nvSpPr>
            <p:cNvPr id="19" name="Oval 94">
              <a:extLst>
                <a:ext uri="{FF2B5EF4-FFF2-40B4-BE49-F238E27FC236}">
                  <a16:creationId xmlns:a16="http://schemas.microsoft.com/office/drawing/2014/main" id="{2FA828A9-4112-4507-B1DD-2EFF9175E7C7}"/>
                </a:ext>
              </a:extLst>
            </p:cNvPr>
            <p:cNvSpPr/>
            <p:nvPr/>
          </p:nvSpPr>
          <p:spPr>
            <a:xfrm>
              <a:off x="3360334" y="2373247"/>
              <a:ext cx="725420" cy="72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Oval 95">
              <a:extLst>
                <a:ext uri="{FF2B5EF4-FFF2-40B4-BE49-F238E27FC236}">
                  <a16:creationId xmlns:a16="http://schemas.microsoft.com/office/drawing/2014/main" id="{6B4FE019-6CDC-48AF-AA3B-CF7A708ED772}"/>
                </a:ext>
              </a:extLst>
            </p:cNvPr>
            <p:cNvSpPr/>
            <p:nvPr/>
          </p:nvSpPr>
          <p:spPr>
            <a:xfrm>
              <a:off x="4038592" y="3917155"/>
              <a:ext cx="725420" cy="7254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val 96">
              <a:extLst>
                <a:ext uri="{FF2B5EF4-FFF2-40B4-BE49-F238E27FC236}">
                  <a16:creationId xmlns:a16="http://schemas.microsoft.com/office/drawing/2014/main" id="{F127AB38-FE24-4D5D-8898-48DF828B7D40}"/>
                </a:ext>
              </a:extLst>
            </p:cNvPr>
            <p:cNvSpPr/>
            <p:nvPr/>
          </p:nvSpPr>
          <p:spPr>
            <a:xfrm>
              <a:off x="5636155" y="4598262"/>
              <a:ext cx="725420" cy="7254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Oval 97">
              <a:extLst>
                <a:ext uri="{FF2B5EF4-FFF2-40B4-BE49-F238E27FC236}">
                  <a16:creationId xmlns:a16="http://schemas.microsoft.com/office/drawing/2014/main" id="{D30E8E6D-FA1B-4679-BE63-C8A76CAB66FD}"/>
                </a:ext>
              </a:extLst>
            </p:cNvPr>
            <p:cNvSpPr/>
            <p:nvPr/>
          </p:nvSpPr>
          <p:spPr>
            <a:xfrm>
              <a:off x="7307483" y="3935887"/>
              <a:ext cx="725420" cy="72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Oval 98">
              <a:extLst>
                <a:ext uri="{FF2B5EF4-FFF2-40B4-BE49-F238E27FC236}">
                  <a16:creationId xmlns:a16="http://schemas.microsoft.com/office/drawing/2014/main" id="{0110114F-A81A-4D02-9F7E-63E58A41147C}"/>
                </a:ext>
              </a:extLst>
            </p:cNvPr>
            <p:cNvSpPr/>
            <p:nvPr/>
          </p:nvSpPr>
          <p:spPr>
            <a:xfrm>
              <a:off x="7970805" y="2410829"/>
              <a:ext cx="725420" cy="72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Parallelogram 30">
              <a:extLst>
                <a:ext uri="{FF2B5EF4-FFF2-40B4-BE49-F238E27FC236}">
                  <a16:creationId xmlns:a16="http://schemas.microsoft.com/office/drawing/2014/main" id="{6B9598B3-9EEB-4DFD-A290-DE953702DBC2}"/>
                </a:ext>
              </a:extLst>
            </p:cNvPr>
            <p:cNvSpPr/>
            <p:nvPr/>
          </p:nvSpPr>
          <p:spPr>
            <a:xfrm flipH="1">
              <a:off x="4214929" y="4127752"/>
              <a:ext cx="352805" cy="353677"/>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5" name="Isosceles Triangle 8">
              <a:extLst>
                <a:ext uri="{FF2B5EF4-FFF2-40B4-BE49-F238E27FC236}">
                  <a16:creationId xmlns:a16="http://schemas.microsoft.com/office/drawing/2014/main" id="{9E5C2E70-87A2-4C2D-BC37-70959FD15E71}"/>
                </a:ext>
              </a:extLst>
            </p:cNvPr>
            <p:cNvSpPr/>
            <p:nvPr/>
          </p:nvSpPr>
          <p:spPr>
            <a:xfrm rot="16200000">
              <a:off x="8171720" y="2571277"/>
              <a:ext cx="341731" cy="407434"/>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Oval 7">
              <a:extLst>
                <a:ext uri="{FF2B5EF4-FFF2-40B4-BE49-F238E27FC236}">
                  <a16:creationId xmlns:a16="http://schemas.microsoft.com/office/drawing/2014/main" id="{07D9B420-C724-47AD-99D8-B0CF808B18A4}"/>
                </a:ext>
              </a:extLst>
            </p:cNvPr>
            <p:cNvSpPr/>
            <p:nvPr/>
          </p:nvSpPr>
          <p:spPr>
            <a:xfrm>
              <a:off x="7499478" y="4120129"/>
              <a:ext cx="362427" cy="36242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Donut 24">
              <a:extLst>
                <a:ext uri="{FF2B5EF4-FFF2-40B4-BE49-F238E27FC236}">
                  <a16:creationId xmlns:a16="http://schemas.microsoft.com/office/drawing/2014/main" id="{E13B696B-7A43-4E3E-BFE3-B6CDF6E0CD12}"/>
                </a:ext>
              </a:extLst>
            </p:cNvPr>
            <p:cNvSpPr/>
            <p:nvPr/>
          </p:nvSpPr>
          <p:spPr>
            <a:xfrm>
              <a:off x="5808307" y="4733072"/>
              <a:ext cx="396474" cy="399702"/>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8" name="Oval 21">
              <a:extLst>
                <a:ext uri="{FF2B5EF4-FFF2-40B4-BE49-F238E27FC236}">
                  <a16:creationId xmlns:a16="http://schemas.microsoft.com/office/drawing/2014/main" id="{6FC6C68E-227A-4566-AFC0-0C404891A714}"/>
                </a:ext>
              </a:extLst>
            </p:cNvPr>
            <p:cNvSpPr>
              <a:spLocks noChangeAspect="1"/>
            </p:cNvSpPr>
            <p:nvPr/>
          </p:nvSpPr>
          <p:spPr>
            <a:xfrm>
              <a:off x="3519107" y="2547671"/>
              <a:ext cx="383121" cy="38631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29" name="그룹 43">
              <a:extLst>
                <a:ext uri="{FF2B5EF4-FFF2-40B4-BE49-F238E27FC236}">
                  <a16:creationId xmlns:a16="http://schemas.microsoft.com/office/drawing/2014/main" id="{FF4CB353-5394-401C-836B-6AE492231362}"/>
                </a:ext>
              </a:extLst>
            </p:cNvPr>
            <p:cNvGrpSpPr/>
            <p:nvPr/>
          </p:nvGrpSpPr>
          <p:grpSpPr>
            <a:xfrm>
              <a:off x="4208243" y="2644948"/>
              <a:ext cx="940156" cy="1298632"/>
              <a:chOff x="4208243" y="2644948"/>
              <a:chExt cx="940156" cy="1298632"/>
            </a:xfrm>
          </p:grpSpPr>
          <p:sp>
            <p:nvSpPr>
              <p:cNvPr id="39" name="Rectangle 15">
                <a:extLst>
                  <a:ext uri="{FF2B5EF4-FFF2-40B4-BE49-F238E27FC236}">
                    <a16:creationId xmlns:a16="http://schemas.microsoft.com/office/drawing/2014/main" id="{908610C5-55F3-4856-B163-D6EDF2A3B260}"/>
                  </a:ext>
                </a:extLst>
              </p:cNvPr>
              <p:cNvSpPr/>
              <p:nvPr/>
            </p:nvSpPr>
            <p:spPr>
              <a:xfrm rot="10800000">
                <a:off x="4208243" y="2644948"/>
                <a:ext cx="940156"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0" name="직사각형 39">
                <a:extLst>
                  <a:ext uri="{FF2B5EF4-FFF2-40B4-BE49-F238E27FC236}">
                    <a16:creationId xmlns:a16="http://schemas.microsoft.com/office/drawing/2014/main" id="{DD1C1146-D750-4C3E-AA0C-FFE394228775}"/>
                  </a:ext>
                </a:extLst>
              </p:cNvPr>
              <p:cNvSpPr/>
              <p:nvPr/>
            </p:nvSpPr>
            <p:spPr>
              <a:xfrm rot="8013803">
                <a:off x="4525257" y="3527303"/>
                <a:ext cx="665367" cy="167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0" name="그룹 44">
              <a:extLst>
                <a:ext uri="{FF2B5EF4-FFF2-40B4-BE49-F238E27FC236}">
                  <a16:creationId xmlns:a16="http://schemas.microsoft.com/office/drawing/2014/main" id="{865F5BA2-10BE-4C30-AE8B-66AF27F9721B}"/>
                </a:ext>
              </a:extLst>
            </p:cNvPr>
            <p:cNvGrpSpPr/>
            <p:nvPr/>
          </p:nvGrpSpPr>
          <p:grpSpPr>
            <a:xfrm>
              <a:off x="4949768" y="3468925"/>
              <a:ext cx="1023989" cy="1021535"/>
              <a:chOff x="4949768" y="3468925"/>
              <a:chExt cx="1023989" cy="1021535"/>
            </a:xfrm>
          </p:grpSpPr>
          <p:sp>
            <p:nvSpPr>
              <p:cNvPr id="37" name="Rectangle 15">
                <a:extLst>
                  <a:ext uri="{FF2B5EF4-FFF2-40B4-BE49-F238E27FC236}">
                    <a16:creationId xmlns:a16="http://schemas.microsoft.com/office/drawing/2014/main" id="{A8AEA913-92D0-4F18-B84B-2632FEB8F871}"/>
                  </a:ext>
                </a:extLst>
              </p:cNvPr>
              <p:cNvSpPr/>
              <p:nvPr/>
            </p:nvSpPr>
            <p:spPr>
              <a:xfrm rot="8033242">
                <a:off x="4933409" y="3485284"/>
                <a:ext cx="940158"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40">
                <a:extLst>
                  <a:ext uri="{FF2B5EF4-FFF2-40B4-BE49-F238E27FC236}">
                    <a16:creationId xmlns:a16="http://schemas.microsoft.com/office/drawing/2014/main" id="{5E124F88-6757-4964-9228-F96E326388C4}"/>
                  </a:ext>
                </a:extLst>
              </p:cNvPr>
              <p:cNvSpPr/>
              <p:nvPr/>
            </p:nvSpPr>
            <p:spPr>
              <a:xfrm rot="5400000">
                <a:off x="5557480" y="4074183"/>
                <a:ext cx="665367" cy="1671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1" name="그룹 45">
              <a:extLst>
                <a:ext uri="{FF2B5EF4-FFF2-40B4-BE49-F238E27FC236}">
                  <a16:creationId xmlns:a16="http://schemas.microsoft.com/office/drawing/2014/main" id="{A0E380D1-830A-4D69-B573-58F7EEA169CA}"/>
                </a:ext>
              </a:extLst>
            </p:cNvPr>
            <p:cNvGrpSpPr/>
            <p:nvPr/>
          </p:nvGrpSpPr>
          <p:grpSpPr>
            <a:xfrm>
              <a:off x="6039431" y="3513963"/>
              <a:ext cx="1041907" cy="982036"/>
              <a:chOff x="6039431" y="3513963"/>
              <a:chExt cx="1041907" cy="982036"/>
            </a:xfrm>
          </p:grpSpPr>
          <p:sp>
            <p:nvSpPr>
              <p:cNvPr id="35" name="Rectangle 15">
                <a:extLst>
                  <a:ext uri="{FF2B5EF4-FFF2-40B4-BE49-F238E27FC236}">
                    <a16:creationId xmlns:a16="http://schemas.microsoft.com/office/drawing/2014/main" id="{CD6097C7-30D5-4FFD-A105-02D074143401}"/>
                  </a:ext>
                </a:extLst>
              </p:cNvPr>
              <p:cNvSpPr/>
              <p:nvPr/>
            </p:nvSpPr>
            <p:spPr>
              <a:xfrm rot="5400000">
                <a:off x="6023072" y="3572201"/>
                <a:ext cx="940157"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41">
                <a:extLst>
                  <a:ext uri="{FF2B5EF4-FFF2-40B4-BE49-F238E27FC236}">
                    <a16:creationId xmlns:a16="http://schemas.microsoft.com/office/drawing/2014/main" id="{A66988D2-5EE1-41E0-8FB9-B236BD886627}"/>
                  </a:ext>
                </a:extLst>
              </p:cNvPr>
              <p:cNvSpPr/>
              <p:nvPr/>
            </p:nvSpPr>
            <p:spPr>
              <a:xfrm rot="2700000">
                <a:off x="6665061" y="3763053"/>
                <a:ext cx="665367" cy="167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32" name="그룹 46">
              <a:extLst>
                <a:ext uri="{FF2B5EF4-FFF2-40B4-BE49-F238E27FC236}">
                  <a16:creationId xmlns:a16="http://schemas.microsoft.com/office/drawing/2014/main" id="{EA465519-3AAF-4B86-BD49-33B9ED4EA9B3}"/>
                </a:ext>
              </a:extLst>
            </p:cNvPr>
            <p:cNvGrpSpPr/>
            <p:nvPr/>
          </p:nvGrpSpPr>
          <p:grpSpPr>
            <a:xfrm>
              <a:off x="6863408" y="2730302"/>
              <a:ext cx="1026294" cy="1024172"/>
              <a:chOff x="6863408" y="2730302"/>
              <a:chExt cx="1026294" cy="1024172"/>
            </a:xfrm>
          </p:grpSpPr>
          <p:sp>
            <p:nvSpPr>
              <p:cNvPr id="33" name="Rectangle 15">
                <a:extLst>
                  <a:ext uri="{FF2B5EF4-FFF2-40B4-BE49-F238E27FC236}">
                    <a16:creationId xmlns:a16="http://schemas.microsoft.com/office/drawing/2014/main" id="{5EA1E711-66CD-41B8-84C0-6CAF2168C84D}"/>
                  </a:ext>
                </a:extLst>
              </p:cNvPr>
              <p:cNvSpPr/>
              <p:nvPr/>
            </p:nvSpPr>
            <p:spPr>
              <a:xfrm rot="2633242">
                <a:off x="6863408" y="2847034"/>
                <a:ext cx="940157"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42">
                <a:extLst>
                  <a:ext uri="{FF2B5EF4-FFF2-40B4-BE49-F238E27FC236}">
                    <a16:creationId xmlns:a16="http://schemas.microsoft.com/office/drawing/2014/main" id="{91F199D2-CA64-4599-BE1E-D35BEB00598B}"/>
                  </a:ext>
                </a:extLst>
              </p:cNvPr>
              <p:cNvSpPr/>
              <p:nvPr/>
            </p:nvSpPr>
            <p:spPr>
              <a:xfrm>
                <a:off x="7224335" y="2730302"/>
                <a:ext cx="665367" cy="167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grpSp>
        <p:nvGrpSpPr>
          <p:cNvPr id="46" name="Group 45">
            <a:extLst>
              <a:ext uri="{FF2B5EF4-FFF2-40B4-BE49-F238E27FC236}">
                <a16:creationId xmlns:a16="http://schemas.microsoft.com/office/drawing/2014/main" id="{5B69C8B1-0783-47C3-9FCF-50BC476B9203}"/>
              </a:ext>
            </a:extLst>
          </p:cNvPr>
          <p:cNvGrpSpPr/>
          <p:nvPr/>
        </p:nvGrpSpPr>
        <p:grpSpPr>
          <a:xfrm>
            <a:off x="5099306" y="1361035"/>
            <a:ext cx="2051695" cy="2050643"/>
            <a:chOff x="4574848" y="1897856"/>
            <a:chExt cx="3028217" cy="3026664"/>
          </a:xfrm>
        </p:grpSpPr>
        <p:sp>
          <p:nvSpPr>
            <p:cNvPr id="47" name="Freeform: Shape 46">
              <a:extLst>
                <a:ext uri="{FF2B5EF4-FFF2-40B4-BE49-F238E27FC236}">
                  <a16:creationId xmlns:a16="http://schemas.microsoft.com/office/drawing/2014/main" id="{9ED417EA-78B0-43E8-9A1E-F763DCD07371}"/>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2">
                <a:lumMod val="20000"/>
                <a:lumOff val="80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dirty="0"/>
            </a:p>
          </p:txBody>
        </p:sp>
        <p:sp>
          <p:nvSpPr>
            <p:cNvPr id="48" name="Freeform: Shape 47">
              <a:extLst>
                <a:ext uri="{FF2B5EF4-FFF2-40B4-BE49-F238E27FC236}">
                  <a16:creationId xmlns:a16="http://schemas.microsoft.com/office/drawing/2014/main" id="{B7BEB685-E631-4D08-9C55-6A4907AD33BC}"/>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accent2">
                <a:lumMod val="40000"/>
                <a:lumOff val="60000"/>
              </a:schemeClr>
            </a:solidFill>
            <a:ln w="9525" cap="flat">
              <a:noFill/>
              <a:prstDash val="solid"/>
              <a:miter/>
            </a:ln>
          </p:spPr>
          <p:txBody>
            <a:bodyPr rtlCol="0" anchor="ctr"/>
            <a:lstStyle/>
            <a:p>
              <a:endParaRPr lang="en-US" dirty="0"/>
            </a:p>
          </p:txBody>
        </p:sp>
      </p:grpSp>
      <p:sp>
        <p:nvSpPr>
          <p:cNvPr id="49" name="Freeform 55">
            <a:extLst>
              <a:ext uri="{FF2B5EF4-FFF2-40B4-BE49-F238E27FC236}">
                <a16:creationId xmlns:a16="http://schemas.microsoft.com/office/drawing/2014/main" id="{180A392A-CDDA-47A9-87BF-2AB6E798CE4C}"/>
              </a:ext>
            </a:extLst>
          </p:cNvPr>
          <p:cNvSpPr/>
          <p:nvPr/>
        </p:nvSpPr>
        <p:spPr>
          <a:xfrm rot="3600000">
            <a:off x="5785278" y="1620657"/>
            <a:ext cx="619647" cy="1518340"/>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45" name="Group 44">
            <a:extLst>
              <a:ext uri="{FF2B5EF4-FFF2-40B4-BE49-F238E27FC236}">
                <a16:creationId xmlns:a16="http://schemas.microsoft.com/office/drawing/2014/main" id="{5F9DE69C-0F5E-C786-DE4D-B412DE3B8666}"/>
              </a:ext>
            </a:extLst>
          </p:cNvPr>
          <p:cNvGrpSpPr/>
          <p:nvPr/>
        </p:nvGrpSpPr>
        <p:grpSpPr>
          <a:xfrm>
            <a:off x="903907" y="3531948"/>
            <a:ext cx="3096000" cy="1320323"/>
            <a:chOff x="910640" y="2769954"/>
            <a:chExt cx="1527408" cy="3302342"/>
          </a:xfrm>
          <a:solidFill>
            <a:schemeClr val="bg1">
              <a:alpha val="40000"/>
            </a:schemeClr>
          </a:solidFill>
        </p:grpSpPr>
        <p:sp>
          <p:nvSpPr>
            <p:cNvPr id="50" name="TextBox 49">
              <a:extLst>
                <a:ext uri="{FF2B5EF4-FFF2-40B4-BE49-F238E27FC236}">
                  <a16:creationId xmlns:a16="http://schemas.microsoft.com/office/drawing/2014/main" id="{3DA5A12F-EE52-52CC-4873-8213BE060F7E}"/>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چهار</a:t>
              </a:r>
              <a:endParaRPr lang="ko-KR" altLang="en-US" sz="1400" b="1" dirty="0">
                <a:solidFill>
                  <a:schemeClr val="tx1">
                    <a:lumMod val="75000"/>
                    <a:lumOff val="25000"/>
                  </a:schemeClr>
                </a:solidFill>
                <a:latin typeface="+mj-lt"/>
                <a:cs typeface="+mj-cs"/>
              </a:endParaRPr>
            </a:p>
          </p:txBody>
        </p:sp>
        <p:sp>
          <p:nvSpPr>
            <p:cNvPr id="51" name="TextBox 50">
              <a:extLst>
                <a:ext uri="{FF2B5EF4-FFF2-40B4-BE49-F238E27FC236}">
                  <a16:creationId xmlns:a16="http://schemas.microsoft.com/office/drawing/2014/main" id="{0BC78CA1-E07F-4DF5-B1BD-B9A14DE73112}"/>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2" name="Group 51">
            <a:extLst>
              <a:ext uri="{FF2B5EF4-FFF2-40B4-BE49-F238E27FC236}">
                <a16:creationId xmlns:a16="http://schemas.microsoft.com/office/drawing/2014/main" id="{039BAA11-908D-8A67-E29B-D57A3FC3D17D}"/>
              </a:ext>
            </a:extLst>
          </p:cNvPr>
          <p:cNvGrpSpPr/>
          <p:nvPr/>
        </p:nvGrpSpPr>
        <p:grpSpPr>
          <a:xfrm>
            <a:off x="3566160" y="5159058"/>
            <a:ext cx="5039599" cy="952415"/>
            <a:chOff x="910640" y="2223100"/>
            <a:chExt cx="1527408" cy="4072654"/>
          </a:xfrm>
          <a:solidFill>
            <a:schemeClr val="bg1">
              <a:alpha val="40000"/>
            </a:schemeClr>
          </a:solidFill>
        </p:grpSpPr>
        <p:sp>
          <p:nvSpPr>
            <p:cNvPr id="53" name="TextBox 52">
              <a:extLst>
                <a:ext uri="{FF2B5EF4-FFF2-40B4-BE49-F238E27FC236}">
                  <a16:creationId xmlns:a16="http://schemas.microsoft.com/office/drawing/2014/main" id="{4B650220-F7A4-EED1-2352-37AECDF39F32}"/>
                </a:ext>
              </a:extLst>
            </p:cNvPr>
            <p:cNvSpPr txBox="1"/>
            <p:nvPr/>
          </p:nvSpPr>
          <p:spPr>
            <a:xfrm>
              <a:off x="910640" y="2223100"/>
              <a:ext cx="1527408" cy="1316096"/>
            </a:xfrm>
            <a:prstGeom prst="rect">
              <a:avLst/>
            </a:prstGeom>
            <a:grpFill/>
          </p:spPr>
          <p:txBody>
            <a:bodyPr wrap="square" rtlCol="0" anchor="ctr">
              <a:spAutoFit/>
            </a:bodyPr>
            <a:lstStyle/>
            <a:p>
              <a:pPr algn="ctr" rtl="1"/>
              <a:r>
                <a:rPr lang="fa-IR" altLang="ko-KR" sz="1400" b="1" dirty="0">
                  <a:solidFill>
                    <a:schemeClr val="tx1">
                      <a:lumMod val="75000"/>
                      <a:lumOff val="25000"/>
                    </a:schemeClr>
                  </a:solidFill>
                  <a:latin typeface="+mj-lt"/>
                  <a:cs typeface="+mj-cs"/>
                </a:rPr>
                <a:t>عنوان پنج</a:t>
              </a:r>
              <a:endParaRPr lang="ko-KR" altLang="en-US" sz="1400" b="1" dirty="0">
                <a:solidFill>
                  <a:schemeClr val="tx1">
                    <a:lumMod val="75000"/>
                    <a:lumOff val="25000"/>
                  </a:schemeClr>
                </a:solidFill>
                <a:latin typeface="+mj-lt"/>
                <a:cs typeface="+mj-cs"/>
              </a:endParaRPr>
            </a:p>
          </p:txBody>
        </p:sp>
        <p:sp>
          <p:nvSpPr>
            <p:cNvPr id="54" name="TextBox 53">
              <a:extLst>
                <a:ext uri="{FF2B5EF4-FFF2-40B4-BE49-F238E27FC236}">
                  <a16:creationId xmlns:a16="http://schemas.microsoft.com/office/drawing/2014/main" id="{DEE7CFE0-EFCC-8CA3-7DF1-36C54B071996}"/>
                </a:ext>
              </a:extLst>
            </p:cNvPr>
            <p:cNvSpPr txBox="1"/>
            <p:nvPr/>
          </p:nvSpPr>
          <p:spPr>
            <a:xfrm>
              <a:off x="910640" y="3531956"/>
              <a:ext cx="1527408" cy="2763798"/>
            </a:xfrm>
            <a:prstGeom prst="rect">
              <a:avLst/>
            </a:prstGeom>
            <a:grpFill/>
          </p:spPr>
          <p:txBody>
            <a:bodyPr wrap="square" rtlCol="0">
              <a:spAutoFit/>
            </a:bodyPr>
            <a:lstStyle/>
            <a:p>
              <a:pPr algn="ct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58" name="Group 57">
            <a:extLst>
              <a:ext uri="{FF2B5EF4-FFF2-40B4-BE49-F238E27FC236}">
                <a16:creationId xmlns:a16="http://schemas.microsoft.com/office/drawing/2014/main" id="{A1D12F26-6361-3FDF-5F99-F58EF81329AF}"/>
              </a:ext>
            </a:extLst>
          </p:cNvPr>
          <p:cNvGrpSpPr/>
          <p:nvPr/>
        </p:nvGrpSpPr>
        <p:grpSpPr>
          <a:xfrm>
            <a:off x="8874203" y="1879501"/>
            <a:ext cx="3096000" cy="1320323"/>
            <a:chOff x="910640" y="2769954"/>
            <a:chExt cx="1527408" cy="3302342"/>
          </a:xfrm>
          <a:solidFill>
            <a:schemeClr val="bg1">
              <a:alpha val="40000"/>
            </a:schemeClr>
          </a:solidFill>
        </p:grpSpPr>
        <p:sp>
          <p:nvSpPr>
            <p:cNvPr id="59" name="TextBox 58">
              <a:extLst>
                <a:ext uri="{FF2B5EF4-FFF2-40B4-BE49-F238E27FC236}">
                  <a16:creationId xmlns:a16="http://schemas.microsoft.com/office/drawing/2014/main" id="{5588BC82-3DEF-2D64-3C4A-2F0013C3458D}"/>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یک</a:t>
              </a:r>
              <a:endParaRPr lang="ko-KR" altLang="en-US" sz="1400" b="1" dirty="0">
                <a:solidFill>
                  <a:schemeClr val="tx1">
                    <a:lumMod val="75000"/>
                    <a:lumOff val="25000"/>
                  </a:schemeClr>
                </a:solidFill>
                <a:latin typeface="+mj-lt"/>
                <a:cs typeface="+mj-cs"/>
              </a:endParaRPr>
            </a:p>
          </p:txBody>
        </p:sp>
        <p:sp>
          <p:nvSpPr>
            <p:cNvPr id="60" name="TextBox 59">
              <a:extLst>
                <a:ext uri="{FF2B5EF4-FFF2-40B4-BE49-F238E27FC236}">
                  <a16:creationId xmlns:a16="http://schemas.microsoft.com/office/drawing/2014/main" id="{C554EBC4-83EB-F1D0-C837-3D82C4A4D54A}"/>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1" name="Group 60">
            <a:extLst>
              <a:ext uri="{FF2B5EF4-FFF2-40B4-BE49-F238E27FC236}">
                <a16:creationId xmlns:a16="http://schemas.microsoft.com/office/drawing/2014/main" id="{EE07D21A-74B8-6264-BE79-8F9E5A6CA2CD}"/>
              </a:ext>
            </a:extLst>
          </p:cNvPr>
          <p:cNvGrpSpPr/>
          <p:nvPr/>
        </p:nvGrpSpPr>
        <p:grpSpPr>
          <a:xfrm>
            <a:off x="208085" y="1903066"/>
            <a:ext cx="3096000" cy="1329467"/>
            <a:chOff x="910640" y="2747083"/>
            <a:chExt cx="1527408" cy="3325213"/>
          </a:xfrm>
          <a:solidFill>
            <a:schemeClr val="bg1">
              <a:alpha val="40000"/>
            </a:schemeClr>
          </a:solidFill>
        </p:grpSpPr>
        <p:sp>
          <p:nvSpPr>
            <p:cNvPr id="62" name="TextBox 61">
              <a:extLst>
                <a:ext uri="{FF2B5EF4-FFF2-40B4-BE49-F238E27FC236}">
                  <a16:creationId xmlns:a16="http://schemas.microsoft.com/office/drawing/2014/main" id="{A545CF5D-E578-D477-9700-F89BA14450D1}"/>
                </a:ext>
              </a:extLst>
            </p:cNvPr>
            <p:cNvSpPr txBox="1"/>
            <p:nvPr/>
          </p:nvSpPr>
          <p:spPr>
            <a:xfrm>
              <a:off x="910640" y="2747083"/>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دو</a:t>
              </a:r>
              <a:endParaRPr lang="ko-KR" altLang="en-US" sz="1400" b="1" dirty="0">
                <a:solidFill>
                  <a:schemeClr val="tx1">
                    <a:lumMod val="75000"/>
                    <a:lumOff val="25000"/>
                  </a:schemeClr>
                </a:solidFill>
                <a:latin typeface="+mj-lt"/>
                <a:cs typeface="+mj-cs"/>
              </a:endParaRPr>
            </a:p>
          </p:txBody>
        </p:sp>
        <p:sp>
          <p:nvSpPr>
            <p:cNvPr id="63" name="TextBox 62">
              <a:extLst>
                <a:ext uri="{FF2B5EF4-FFF2-40B4-BE49-F238E27FC236}">
                  <a16:creationId xmlns:a16="http://schemas.microsoft.com/office/drawing/2014/main" id="{60EE3CC0-A973-96F8-85FE-869B09CA0762}"/>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grpSp>
        <p:nvGrpSpPr>
          <p:cNvPr id="64" name="Group 63">
            <a:extLst>
              <a:ext uri="{FF2B5EF4-FFF2-40B4-BE49-F238E27FC236}">
                <a16:creationId xmlns:a16="http://schemas.microsoft.com/office/drawing/2014/main" id="{2F443D66-C30C-6B02-4E81-86B8CCDF819E}"/>
              </a:ext>
            </a:extLst>
          </p:cNvPr>
          <p:cNvGrpSpPr/>
          <p:nvPr/>
        </p:nvGrpSpPr>
        <p:grpSpPr>
          <a:xfrm>
            <a:off x="8294863" y="3472327"/>
            <a:ext cx="3096000" cy="1320323"/>
            <a:chOff x="910640" y="2769954"/>
            <a:chExt cx="1527408" cy="3302342"/>
          </a:xfrm>
          <a:solidFill>
            <a:schemeClr val="bg1">
              <a:alpha val="40000"/>
            </a:schemeClr>
          </a:solidFill>
        </p:grpSpPr>
        <p:sp>
          <p:nvSpPr>
            <p:cNvPr id="65" name="TextBox 64">
              <a:extLst>
                <a:ext uri="{FF2B5EF4-FFF2-40B4-BE49-F238E27FC236}">
                  <a16:creationId xmlns:a16="http://schemas.microsoft.com/office/drawing/2014/main" id="{91E44C99-0849-7CA4-C994-8BF12BA9091A}"/>
                </a:ext>
              </a:extLst>
            </p:cNvPr>
            <p:cNvSpPr txBox="1"/>
            <p:nvPr/>
          </p:nvSpPr>
          <p:spPr>
            <a:xfrm>
              <a:off x="910640" y="2769954"/>
              <a:ext cx="1527408" cy="769800"/>
            </a:xfrm>
            <a:prstGeom prst="rect">
              <a:avLst/>
            </a:prstGeom>
            <a:grpFill/>
          </p:spPr>
          <p:txBody>
            <a:bodyPr wrap="square" rtlCol="0" anchor="ctr">
              <a:spAutoFit/>
            </a:bodyPr>
            <a:lstStyle/>
            <a:p>
              <a:pPr algn="r" rtl="1"/>
              <a:r>
                <a:rPr lang="fa-IR" altLang="ko-KR" sz="1400" b="1" dirty="0">
                  <a:solidFill>
                    <a:schemeClr val="tx1">
                      <a:lumMod val="75000"/>
                      <a:lumOff val="25000"/>
                    </a:schemeClr>
                  </a:solidFill>
                  <a:latin typeface="+mj-lt"/>
                  <a:cs typeface="+mj-cs"/>
                </a:rPr>
                <a:t>عنوان سه</a:t>
              </a:r>
              <a:endParaRPr lang="ko-KR" altLang="en-US" sz="1400" b="1" dirty="0">
                <a:solidFill>
                  <a:schemeClr val="tx1">
                    <a:lumMod val="75000"/>
                    <a:lumOff val="25000"/>
                  </a:schemeClr>
                </a:solidFill>
                <a:latin typeface="+mj-lt"/>
                <a:cs typeface="+mj-cs"/>
              </a:endParaRPr>
            </a:p>
          </p:txBody>
        </p:sp>
        <p:sp>
          <p:nvSpPr>
            <p:cNvPr id="66" name="TextBox 65">
              <a:extLst>
                <a:ext uri="{FF2B5EF4-FFF2-40B4-BE49-F238E27FC236}">
                  <a16:creationId xmlns:a16="http://schemas.microsoft.com/office/drawing/2014/main" id="{6AF6694A-2D45-F70C-863F-18E6B2EFF612}"/>
                </a:ext>
              </a:extLst>
            </p:cNvPr>
            <p:cNvSpPr txBox="1"/>
            <p:nvPr/>
          </p:nvSpPr>
          <p:spPr>
            <a:xfrm>
              <a:off x="910640" y="3531958"/>
              <a:ext cx="1527408" cy="2540338"/>
            </a:xfrm>
            <a:prstGeom prst="rect">
              <a:avLst/>
            </a:prstGeom>
            <a:grpFill/>
          </p:spPr>
          <p:txBody>
            <a:bodyPr wrap="square" rtlCol="0">
              <a:spAutoFit/>
            </a:bodyPr>
            <a:lstStyle/>
            <a:p>
              <a:pPr algn="r" rtl="1"/>
              <a:r>
                <a:rPr lang="fa-IR" altLang="ko-KR" sz="1200" dirty="0">
                  <a:solidFill>
                    <a:schemeClr val="tx1">
                      <a:lumMod val="75000"/>
                      <a:lumOff val="25000"/>
                    </a:schemeClr>
                  </a:solidFill>
                  <a:cs typeface="+mj-cs"/>
                </a:rPr>
                <a:t>توضیحات  ........ ..... ......... .......... ........................................... .............................................. ................................... .......................... ............................................................ ............................</a:t>
              </a:r>
              <a:endParaRPr lang="ko-KR" altLang="en-US" sz="1200" dirty="0">
                <a:solidFill>
                  <a:schemeClr val="tx1">
                    <a:lumMod val="75000"/>
                    <a:lumOff val="25000"/>
                  </a:schemeClr>
                </a:solidFill>
                <a:cs typeface="+mj-cs"/>
              </a:endParaRPr>
            </a:p>
          </p:txBody>
        </p:sp>
      </p:grpSp>
    </p:spTree>
    <p:extLst>
      <p:ext uri="{BB962C8B-B14F-4D97-AF65-F5344CB8AC3E}">
        <p14:creationId xmlns:p14="http://schemas.microsoft.com/office/powerpoint/2010/main" val="342313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C0986100-3707-4AF4-88C1-2FF26936AA54}"/>
              </a:ext>
            </a:extLst>
          </p:cNvPr>
          <p:cNvSpPr/>
          <p:nvPr/>
        </p:nvSpPr>
        <p:spPr>
          <a:xfrm>
            <a:off x="2149020" y="1528196"/>
            <a:ext cx="4482852" cy="4320480"/>
          </a:xfrm>
          <a:prstGeom prst="rect">
            <a:avLst/>
          </a:prstGeom>
          <a:solidFill>
            <a:schemeClr val="tx1">
              <a:lumMod val="65000"/>
              <a:lumOff val="3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Oval 22">
            <a:extLst>
              <a:ext uri="{FF2B5EF4-FFF2-40B4-BE49-F238E27FC236}">
                <a16:creationId xmlns:a16="http://schemas.microsoft.com/office/drawing/2014/main" id="{20D54D68-D2F3-4FD7-922A-623070635988}"/>
              </a:ext>
            </a:extLst>
          </p:cNvPr>
          <p:cNvSpPr/>
          <p:nvPr/>
        </p:nvSpPr>
        <p:spPr>
          <a:xfrm>
            <a:off x="2809285" y="3319044"/>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23">
            <a:extLst>
              <a:ext uri="{FF2B5EF4-FFF2-40B4-BE49-F238E27FC236}">
                <a16:creationId xmlns:a16="http://schemas.microsoft.com/office/drawing/2014/main" id="{364C687C-8DE8-44B3-B64C-FA3EAFA42153}"/>
              </a:ext>
            </a:extLst>
          </p:cNvPr>
          <p:cNvSpPr/>
          <p:nvPr/>
        </p:nvSpPr>
        <p:spPr>
          <a:xfrm>
            <a:off x="2809285" y="4665129"/>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Oval 21">
            <a:extLst>
              <a:ext uri="{FF2B5EF4-FFF2-40B4-BE49-F238E27FC236}">
                <a16:creationId xmlns:a16="http://schemas.microsoft.com/office/drawing/2014/main" id="{166744F0-BB08-44A6-AA3C-6F2D9E6000EE}"/>
              </a:ext>
            </a:extLst>
          </p:cNvPr>
          <p:cNvSpPr/>
          <p:nvPr/>
        </p:nvSpPr>
        <p:spPr>
          <a:xfrm>
            <a:off x="2809285" y="1937036"/>
            <a:ext cx="723687" cy="72368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Group 9">
            <a:extLst>
              <a:ext uri="{FF2B5EF4-FFF2-40B4-BE49-F238E27FC236}">
                <a16:creationId xmlns:a16="http://schemas.microsoft.com/office/drawing/2014/main" id="{0BA8CF0C-DCD5-4D15-9339-E3A1E062C04E}"/>
              </a:ext>
            </a:extLst>
          </p:cNvPr>
          <p:cNvGrpSpPr/>
          <p:nvPr/>
        </p:nvGrpSpPr>
        <p:grpSpPr>
          <a:xfrm>
            <a:off x="3689259" y="1837214"/>
            <a:ext cx="2419444" cy="1107996"/>
            <a:chOff x="2551705" y="4283314"/>
            <a:chExt cx="2373022" cy="1107996"/>
          </a:xfrm>
        </p:grpSpPr>
        <p:sp>
          <p:nvSpPr>
            <p:cNvPr id="15" name="TextBox 14">
              <a:extLst>
                <a:ext uri="{FF2B5EF4-FFF2-40B4-BE49-F238E27FC236}">
                  <a16:creationId xmlns:a16="http://schemas.microsoft.com/office/drawing/2014/main" id="{AFBD6765-6EC1-4DB5-B192-2EA6221549B5}"/>
                </a:ext>
              </a:extLst>
            </p:cNvPr>
            <p:cNvSpPr txBox="1"/>
            <p:nvPr/>
          </p:nvSpPr>
          <p:spPr>
            <a:xfrm>
              <a:off x="2551705" y="4560313"/>
              <a:ext cx="2357001" cy="830997"/>
            </a:xfrm>
            <a:prstGeom prst="rect">
              <a:avLst/>
            </a:prstGeom>
            <a:noFill/>
          </p:spPr>
          <p:txBody>
            <a:bodyPr wrap="square" rtlCol="0">
              <a:spAutoFit/>
            </a:bodyPr>
            <a:lstStyle/>
            <a:p>
              <a:pPr algn="r" rtl="1"/>
              <a:r>
                <a:rPr lang="fa-IR" altLang="ko-KR" sz="1200" dirty="0">
                  <a:solidFill>
                    <a:schemeClr val="bg1"/>
                  </a:solidFill>
                  <a:latin typeface="Arial" pitchFamily="34" charset="0"/>
                  <a:cs typeface="+mj-cs"/>
                </a:rPr>
                <a:t>توضیحات ...........................................................................................................................................................................</a:t>
              </a:r>
              <a:endParaRPr lang="ko-KR" altLang="en-US" sz="1200" dirty="0">
                <a:solidFill>
                  <a:schemeClr val="bg1"/>
                </a:solidFill>
                <a:latin typeface="Arial" pitchFamily="34" charset="0"/>
                <a:cs typeface="+mj-cs"/>
              </a:endParaRPr>
            </a:p>
          </p:txBody>
        </p:sp>
        <p:sp>
          <p:nvSpPr>
            <p:cNvPr id="16" name="TextBox 15">
              <a:extLst>
                <a:ext uri="{FF2B5EF4-FFF2-40B4-BE49-F238E27FC236}">
                  <a16:creationId xmlns:a16="http://schemas.microsoft.com/office/drawing/2014/main" id="{39FA1B21-06E2-4958-AAF8-2EB3568D23CC}"/>
                </a:ext>
              </a:extLst>
            </p:cNvPr>
            <p:cNvSpPr txBox="1"/>
            <p:nvPr/>
          </p:nvSpPr>
          <p:spPr>
            <a:xfrm>
              <a:off x="2551705" y="4283314"/>
              <a:ext cx="2373022" cy="276999"/>
            </a:xfrm>
            <a:prstGeom prst="rect">
              <a:avLst/>
            </a:prstGeom>
            <a:noFill/>
          </p:spPr>
          <p:txBody>
            <a:bodyPr wrap="square" rtlCol="0">
              <a:spAutoFit/>
            </a:bodyPr>
            <a:lstStyle/>
            <a:p>
              <a:pPr algn="r" rtl="1"/>
              <a:r>
                <a:rPr lang="fa-IR" altLang="ko-KR" sz="1200" b="1" dirty="0">
                  <a:solidFill>
                    <a:schemeClr val="bg1"/>
                  </a:solidFill>
                  <a:latin typeface="Arial" pitchFamily="34" charset="0"/>
                  <a:cs typeface="+mj-cs"/>
                </a:rPr>
                <a:t>عنوان یک</a:t>
              </a:r>
              <a:endParaRPr lang="ko-KR" altLang="en-US" sz="1200" b="1" dirty="0">
                <a:solidFill>
                  <a:schemeClr val="bg1"/>
                </a:solidFill>
                <a:latin typeface="Arial" pitchFamily="34" charset="0"/>
                <a:cs typeface="+mj-cs"/>
              </a:endParaRPr>
            </a:p>
          </p:txBody>
        </p:sp>
      </p:grpSp>
      <p:sp>
        <p:nvSpPr>
          <p:cNvPr id="17" name="Rectangle 36">
            <a:extLst>
              <a:ext uri="{FF2B5EF4-FFF2-40B4-BE49-F238E27FC236}">
                <a16:creationId xmlns:a16="http://schemas.microsoft.com/office/drawing/2014/main" id="{1E027CE6-0CD8-4E99-BD6B-3813AA4B6C2F}"/>
              </a:ext>
            </a:extLst>
          </p:cNvPr>
          <p:cNvSpPr/>
          <p:nvPr/>
        </p:nvSpPr>
        <p:spPr>
          <a:xfrm>
            <a:off x="2988188" y="2124054"/>
            <a:ext cx="411575" cy="344044"/>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8" name="Rounded Rectangle 27">
            <a:extLst>
              <a:ext uri="{FF2B5EF4-FFF2-40B4-BE49-F238E27FC236}">
                <a16:creationId xmlns:a16="http://schemas.microsoft.com/office/drawing/2014/main" id="{FBE95AC0-B256-4237-9E6A-5C8D90DA4B1A}"/>
              </a:ext>
            </a:extLst>
          </p:cNvPr>
          <p:cNvSpPr/>
          <p:nvPr/>
        </p:nvSpPr>
        <p:spPr>
          <a:xfrm>
            <a:off x="2967750" y="4884154"/>
            <a:ext cx="425043" cy="32649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ectangle 16">
            <a:extLst>
              <a:ext uri="{FF2B5EF4-FFF2-40B4-BE49-F238E27FC236}">
                <a16:creationId xmlns:a16="http://schemas.microsoft.com/office/drawing/2014/main" id="{7EDBEDDB-261C-469B-BAE0-DC2D02CFAE8B}"/>
              </a:ext>
            </a:extLst>
          </p:cNvPr>
          <p:cNvSpPr/>
          <p:nvPr/>
        </p:nvSpPr>
        <p:spPr>
          <a:xfrm>
            <a:off x="2972057" y="3535379"/>
            <a:ext cx="432135" cy="284005"/>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직사각형 2">
            <a:extLst>
              <a:ext uri="{FF2B5EF4-FFF2-40B4-BE49-F238E27FC236}">
                <a16:creationId xmlns:a16="http://schemas.microsoft.com/office/drawing/2014/main" id="{6BF95206-A83E-4B57-A1F3-91675C0D6104}"/>
              </a:ext>
            </a:extLst>
          </p:cNvPr>
          <p:cNvSpPr/>
          <p:nvPr/>
        </p:nvSpPr>
        <p:spPr>
          <a:xfrm>
            <a:off x="10533796" y="1129328"/>
            <a:ext cx="1340432" cy="707886"/>
          </a:xfrm>
          <a:prstGeom prst="rect">
            <a:avLst/>
          </a:prstGeom>
        </p:spPr>
        <p:txBody>
          <a:bodyPr wrap="none">
            <a:spAutoFit/>
          </a:bodyPr>
          <a:lstStyle/>
          <a:p>
            <a:pPr algn="r" rtl="1"/>
            <a:r>
              <a:rPr lang="fa-IR" altLang="ko-KR" sz="4000" b="1" dirty="0">
                <a:solidFill>
                  <a:srgbClr val="E88A24"/>
                </a:solidFill>
                <a:cs typeface="+mj-cs"/>
              </a:rPr>
              <a:t>عنوان</a:t>
            </a:r>
            <a:endParaRPr lang="en-US" altLang="ko-KR" sz="4000" b="1" dirty="0">
              <a:solidFill>
                <a:srgbClr val="E88A24"/>
              </a:solidFill>
              <a:cs typeface="+mj-cs"/>
            </a:endParaRPr>
          </a:p>
        </p:txBody>
      </p:sp>
      <p:sp>
        <p:nvSpPr>
          <p:cNvPr id="23" name="TextBox 22">
            <a:extLst>
              <a:ext uri="{FF2B5EF4-FFF2-40B4-BE49-F238E27FC236}">
                <a16:creationId xmlns:a16="http://schemas.microsoft.com/office/drawing/2014/main" id="{C9CEA151-9442-4E3A-B59C-A1433ECC5757}"/>
              </a:ext>
            </a:extLst>
          </p:cNvPr>
          <p:cNvSpPr txBox="1"/>
          <p:nvPr/>
        </p:nvSpPr>
        <p:spPr>
          <a:xfrm>
            <a:off x="9082012" y="1992753"/>
            <a:ext cx="2792216" cy="2462213"/>
          </a:xfrm>
          <a:prstGeom prst="rect">
            <a:avLst/>
          </a:prstGeom>
          <a:noFill/>
        </p:spPr>
        <p:txBody>
          <a:bodyPr wrap="square" lIns="72000" tIns="0" rIns="36000" bIns="0" rtlCol="0">
            <a:spAutoFit/>
          </a:bodyPr>
          <a:lstStyle/>
          <a:p>
            <a:pPr algn="r" rtl="1"/>
            <a:r>
              <a:rPr lang="fa-IR" altLang="ko-KR" sz="2000" dirty="0">
                <a:solidFill>
                  <a:schemeClr val="bg1"/>
                </a:solidFill>
                <a:cs typeface="+mj-cs"/>
              </a:rPr>
              <a:t>توضیحات 1</a:t>
            </a:r>
          </a:p>
          <a:p>
            <a:pPr algn="r" rtl="1"/>
            <a:r>
              <a:rPr lang="fa-IR" altLang="ko-KR" sz="2000" dirty="0">
                <a:solidFill>
                  <a:schemeClr val="bg1"/>
                </a:solidFill>
                <a:cs typeface="+mj-cs"/>
              </a:rPr>
              <a:t>توضیحات 1</a:t>
            </a:r>
          </a:p>
          <a:p>
            <a:pPr algn="r" rtl="1"/>
            <a:r>
              <a:rPr lang="fa-IR" altLang="ko-KR" sz="2000" dirty="0">
                <a:solidFill>
                  <a:schemeClr val="bg1"/>
                </a:solidFill>
                <a:cs typeface="+mj-cs"/>
              </a:rPr>
              <a:t>توضیحات 1</a:t>
            </a:r>
          </a:p>
          <a:p>
            <a:pPr algn="r" rtl="1"/>
            <a:r>
              <a:rPr lang="fa-IR" altLang="ko-KR" sz="2000" dirty="0">
                <a:solidFill>
                  <a:schemeClr val="bg1"/>
                </a:solidFill>
                <a:cs typeface="+mj-cs"/>
              </a:rPr>
              <a:t>توضیحات 1</a:t>
            </a:r>
          </a:p>
          <a:p>
            <a:pPr algn="r" rtl="1"/>
            <a:r>
              <a:rPr lang="fa-IR" altLang="ko-KR" sz="2000" dirty="0">
                <a:solidFill>
                  <a:schemeClr val="bg1"/>
                </a:solidFill>
                <a:cs typeface="+mj-cs"/>
              </a:rPr>
              <a:t>توضیحات 1</a:t>
            </a:r>
            <a:endParaRPr lang="ko-KR" altLang="en-US" sz="2000" dirty="0">
              <a:solidFill>
                <a:schemeClr val="bg1"/>
              </a:solidFill>
              <a:cs typeface="+mj-cs"/>
            </a:endParaRPr>
          </a:p>
          <a:p>
            <a:pPr algn="r" rtl="1"/>
            <a:r>
              <a:rPr lang="fa-IR" altLang="ko-KR" sz="2000" dirty="0">
                <a:solidFill>
                  <a:schemeClr val="bg1"/>
                </a:solidFill>
                <a:cs typeface="+mj-cs"/>
              </a:rPr>
              <a:t>توضیحات 1</a:t>
            </a:r>
            <a:endParaRPr lang="ko-KR" altLang="en-US" sz="2000" dirty="0">
              <a:solidFill>
                <a:schemeClr val="bg1"/>
              </a:solidFill>
              <a:cs typeface="+mj-cs"/>
            </a:endParaRPr>
          </a:p>
          <a:p>
            <a:pPr algn="r" rtl="1"/>
            <a:r>
              <a:rPr lang="fa-IR" altLang="ko-KR" sz="2000" dirty="0">
                <a:solidFill>
                  <a:schemeClr val="bg1"/>
                </a:solidFill>
                <a:cs typeface="+mj-cs"/>
              </a:rPr>
              <a:t>توضیحات 1</a:t>
            </a:r>
            <a:endParaRPr lang="ko-KR" altLang="en-US" sz="2000" dirty="0">
              <a:solidFill>
                <a:schemeClr val="bg1"/>
              </a:solidFill>
              <a:cs typeface="+mj-cs"/>
            </a:endParaRPr>
          </a:p>
          <a:p>
            <a:pPr algn="r" rtl="1"/>
            <a:endParaRPr lang="ko-KR" altLang="en-US" sz="2000" dirty="0">
              <a:solidFill>
                <a:schemeClr val="bg1"/>
              </a:solidFill>
              <a:cs typeface="+mj-cs"/>
            </a:endParaRPr>
          </a:p>
        </p:txBody>
      </p:sp>
      <p:grpSp>
        <p:nvGrpSpPr>
          <p:cNvPr id="24" name="Group 9">
            <a:extLst>
              <a:ext uri="{FF2B5EF4-FFF2-40B4-BE49-F238E27FC236}">
                <a16:creationId xmlns:a16="http://schemas.microsoft.com/office/drawing/2014/main" id="{34F9026C-2D85-15DE-C37E-B1253533C73C}"/>
              </a:ext>
            </a:extLst>
          </p:cNvPr>
          <p:cNvGrpSpPr/>
          <p:nvPr/>
        </p:nvGrpSpPr>
        <p:grpSpPr>
          <a:xfrm>
            <a:off x="3689259" y="3138475"/>
            <a:ext cx="2419444" cy="1107996"/>
            <a:chOff x="2551705" y="4283314"/>
            <a:chExt cx="2373022" cy="1107996"/>
          </a:xfrm>
        </p:grpSpPr>
        <p:sp>
          <p:nvSpPr>
            <p:cNvPr id="25" name="TextBox 24">
              <a:extLst>
                <a:ext uri="{FF2B5EF4-FFF2-40B4-BE49-F238E27FC236}">
                  <a16:creationId xmlns:a16="http://schemas.microsoft.com/office/drawing/2014/main" id="{5251F559-1D0F-44ED-CFF8-47B199752264}"/>
                </a:ext>
              </a:extLst>
            </p:cNvPr>
            <p:cNvSpPr txBox="1"/>
            <p:nvPr/>
          </p:nvSpPr>
          <p:spPr>
            <a:xfrm>
              <a:off x="2551705" y="4560313"/>
              <a:ext cx="2357001" cy="830997"/>
            </a:xfrm>
            <a:prstGeom prst="rect">
              <a:avLst/>
            </a:prstGeom>
            <a:noFill/>
          </p:spPr>
          <p:txBody>
            <a:bodyPr wrap="square" rtlCol="0">
              <a:spAutoFit/>
            </a:bodyPr>
            <a:lstStyle/>
            <a:p>
              <a:pPr algn="r" rtl="1"/>
              <a:r>
                <a:rPr lang="fa-IR" altLang="ko-KR" sz="1200" dirty="0">
                  <a:solidFill>
                    <a:schemeClr val="bg1"/>
                  </a:solidFill>
                  <a:latin typeface="Arial" pitchFamily="34" charset="0"/>
                  <a:cs typeface="+mj-cs"/>
                </a:rPr>
                <a:t>توضیحات ...........................................................................................................................................................................</a:t>
              </a:r>
              <a:endParaRPr lang="ko-KR" altLang="en-US" sz="1200" dirty="0">
                <a:solidFill>
                  <a:schemeClr val="bg1"/>
                </a:solidFill>
                <a:latin typeface="Arial" pitchFamily="34" charset="0"/>
                <a:cs typeface="+mj-cs"/>
              </a:endParaRPr>
            </a:p>
          </p:txBody>
        </p:sp>
        <p:sp>
          <p:nvSpPr>
            <p:cNvPr id="26" name="TextBox 25">
              <a:extLst>
                <a:ext uri="{FF2B5EF4-FFF2-40B4-BE49-F238E27FC236}">
                  <a16:creationId xmlns:a16="http://schemas.microsoft.com/office/drawing/2014/main" id="{72B8C6DD-9559-A531-940B-B0AA5FDFF5B0}"/>
                </a:ext>
              </a:extLst>
            </p:cNvPr>
            <p:cNvSpPr txBox="1"/>
            <p:nvPr/>
          </p:nvSpPr>
          <p:spPr>
            <a:xfrm>
              <a:off x="2551705" y="4283314"/>
              <a:ext cx="2373022" cy="276999"/>
            </a:xfrm>
            <a:prstGeom prst="rect">
              <a:avLst/>
            </a:prstGeom>
            <a:noFill/>
          </p:spPr>
          <p:txBody>
            <a:bodyPr wrap="square" rtlCol="0">
              <a:spAutoFit/>
            </a:bodyPr>
            <a:lstStyle/>
            <a:p>
              <a:pPr algn="r" rtl="1"/>
              <a:r>
                <a:rPr lang="fa-IR" altLang="ko-KR" sz="1200" b="1" dirty="0">
                  <a:solidFill>
                    <a:schemeClr val="bg1"/>
                  </a:solidFill>
                  <a:latin typeface="Arial" pitchFamily="34" charset="0"/>
                  <a:cs typeface="+mj-cs"/>
                </a:rPr>
                <a:t>عنوان یک</a:t>
              </a:r>
              <a:endParaRPr lang="ko-KR" altLang="en-US" sz="1200" b="1" dirty="0">
                <a:solidFill>
                  <a:schemeClr val="bg1"/>
                </a:solidFill>
                <a:latin typeface="Arial" pitchFamily="34" charset="0"/>
                <a:cs typeface="+mj-cs"/>
              </a:endParaRPr>
            </a:p>
          </p:txBody>
        </p:sp>
      </p:grpSp>
      <p:grpSp>
        <p:nvGrpSpPr>
          <p:cNvPr id="27" name="Group 9">
            <a:extLst>
              <a:ext uri="{FF2B5EF4-FFF2-40B4-BE49-F238E27FC236}">
                <a16:creationId xmlns:a16="http://schemas.microsoft.com/office/drawing/2014/main" id="{C6F35E5D-A155-AFF6-C88F-A7950D7C9922}"/>
              </a:ext>
            </a:extLst>
          </p:cNvPr>
          <p:cNvGrpSpPr/>
          <p:nvPr/>
        </p:nvGrpSpPr>
        <p:grpSpPr>
          <a:xfrm>
            <a:off x="3689259" y="4439735"/>
            <a:ext cx="2419444" cy="1107996"/>
            <a:chOff x="2551705" y="4283314"/>
            <a:chExt cx="2373022" cy="1107996"/>
          </a:xfrm>
        </p:grpSpPr>
        <p:sp>
          <p:nvSpPr>
            <p:cNvPr id="28" name="TextBox 27">
              <a:extLst>
                <a:ext uri="{FF2B5EF4-FFF2-40B4-BE49-F238E27FC236}">
                  <a16:creationId xmlns:a16="http://schemas.microsoft.com/office/drawing/2014/main" id="{90474FAC-BACB-A70E-142D-A314EEA00A93}"/>
                </a:ext>
              </a:extLst>
            </p:cNvPr>
            <p:cNvSpPr txBox="1"/>
            <p:nvPr/>
          </p:nvSpPr>
          <p:spPr>
            <a:xfrm>
              <a:off x="2551705" y="4560313"/>
              <a:ext cx="2357001" cy="830997"/>
            </a:xfrm>
            <a:prstGeom prst="rect">
              <a:avLst/>
            </a:prstGeom>
            <a:noFill/>
          </p:spPr>
          <p:txBody>
            <a:bodyPr wrap="square" rtlCol="0">
              <a:spAutoFit/>
            </a:bodyPr>
            <a:lstStyle/>
            <a:p>
              <a:pPr algn="r" rtl="1"/>
              <a:r>
                <a:rPr lang="fa-IR" altLang="ko-KR" sz="1200" dirty="0">
                  <a:solidFill>
                    <a:schemeClr val="bg1"/>
                  </a:solidFill>
                  <a:latin typeface="Arial" pitchFamily="34" charset="0"/>
                  <a:cs typeface="+mj-cs"/>
                </a:rPr>
                <a:t>توضیحات ...........................................................................................................................................................................</a:t>
              </a:r>
              <a:endParaRPr lang="ko-KR" altLang="en-US" sz="1200" dirty="0">
                <a:solidFill>
                  <a:schemeClr val="bg1"/>
                </a:solidFill>
                <a:latin typeface="Arial" pitchFamily="34" charset="0"/>
                <a:cs typeface="+mj-cs"/>
              </a:endParaRPr>
            </a:p>
          </p:txBody>
        </p:sp>
        <p:sp>
          <p:nvSpPr>
            <p:cNvPr id="29" name="TextBox 28">
              <a:extLst>
                <a:ext uri="{FF2B5EF4-FFF2-40B4-BE49-F238E27FC236}">
                  <a16:creationId xmlns:a16="http://schemas.microsoft.com/office/drawing/2014/main" id="{0341FF8F-F3A0-64FD-F54C-7F3BEF9FB3BF}"/>
                </a:ext>
              </a:extLst>
            </p:cNvPr>
            <p:cNvSpPr txBox="1"/>
            <p:nvPr/>
          </p:nvSpPr>
          <p:spPr>
            <a:xfrm>
              <a:off x="2551705" y="4283314"/>
              <a:ext cx="2373022" cy="276999"/>
            </a:xfrm>
            <a:prstGeom prst="rect">
              <a:avLst/>
            </a:prstGeom>
            <a:noFill/>
          </p:spPr>
          <p:txBody>
            <a:bodyPr wrap="square" rtlCol="0">
              <a:spAutoFit/>
            </a:bodyPr>
            <a:lstStyle/>
            <a:p>
              <a:pPr algn="r" rtl="1"/>
              <a:r>
                <a:rPr lang="fa-IR" altLang="ko-KR" sz="1200" b="1" dirty="0">
                  <a:solidFill>
                    <a:schemeClr val="bg1"/>
                  </a:solidFill>
                  <a:latin typeface="Arial" pitchFamily="34" charset="0"/>
                  <a:cs typeface="+mj-cs"/>
                </a:rPr>
                <a:t>عنوان یک</a:t>
              </a:r>
              <a:endParaRPr lang="ko-KR" altLang="en-US" sz="1200" b="1" dirty="0">
                <a:solidFill>
                  <a:schemeClr val="bg1"/>
                </a:solidFill>
                <a:latin typeface="Arial" pitchFamily="34" charset="0"/>
                <a:cs typeface="+mj-cs"/>
              </a:endParaRPr>
            </a:p>
          </p:txBody>
        </p:sp>
      </p:grpSp>
    </p:spTree>
    <p:extLst>
      <p:ext uri="{BB962C8B-B14F-4D97-AF65-F5344CB8AC3E}">
        <p14:creationId xmlns:p14="http://schemas.microsoft.com/office/powerpoint/2010/main" val="234562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fa-IR" b="1" dirty="0" err="1">
                <a:cs typeface="+mj-cs"/>
              </a:rPr>
              <a:t>اینفوگرافیک</a:t>
            </a:r>
            <a:r>
              <a:rPr lang="fa-IR" b="1" dirty="0">
                <a:cs typeface="+mj-cs"/>
              </a:rPr>
              <a:t> چهار</a:t>
            </a:r>
            <a:endParaRPr lang="en-US" b="1" dirty="0">
              <a:cs typeface="+mj-cs"/>
            </a:endParaRPr>
          </a:p>
        </p:txBody>
      </p:sp>
      <p:grpSp>
        <p:nvGrpSpPr>
          <p:cNvPr id="3" name="Group 2">
            <a:extLst>
              <a:ext uri="{FF2B5EF4-FFF2-40B4-BE49-F238E27FC236}">
                <a16:creationId xmlns:a16="http://schemas.microsoft.com/office/drawing/2014/main" id="{B553BD64-D483-42AE-B49A-3111917D18A8}"/>
              </a:ext>
            </a:extLst>
          </p:cNvPr>
          <p:cNvGrpSpPr/>
          <p:nvPr/>
        </p:nvGrpSpPr>
        <p:grpSpPr>
          <a:xfrm>
            <a:off x="3859282" y="3981585"/>
            <a:ext cx="2164713" cy="1549727"/>
            <a:chOff x="1879337" y="1628800"/>
            <a:chExt cx="2596514" cy="1858853"/>
          </a:xfrm>
          <a:solidFill>
            <a:schemeClr val="accent1"/>
          </a:solidFill>
        </p:grpSpPr>
        <p:sp>
          <p:nvSpPr>
            <p:cNvPr id="4" name="Donut 4">
              <a:extLst>
                <a:ext uri="{FF2B5EF4-FFF2-40B4-BE49-F238E27FC236}">
                  <a16:creationId xmlns:a16="http://schemas.microsoft.com/office/drawing/2014/main" id="{4DA381FA-1EAD-468A-8B1F-7C03B9B7CE1D}"/>
                </a:ext>
              </a:extLst>
            </p:cNvPr>
            <p:cNvSpPr/>
            <p:nvPr/>
          </p:nvSpPr>
          <p:spPr>
            <a:xfrm>
              <a:off x="2747659" y="1628800"/>
              <a:ext cx="1728192" cy="172819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5" name="Rectangle 4">
              <a:extLst>
                <a:ext uri="{FF2B5EF4-FFF2-40B4-BE49-F238E27FC236}">
                  <a16:creationId xmlns:a16="http://schemas.microsoft.com/office/drawing/2014/main" id="{8EDDA421-1D98-42A2-8E96-D9EF4A829F64}"/>
                </a:ext>
              </a:extLst>
            </p:cNvPr>
            <p:cNvSpPr/>
            <p:nvPr/>
          </p:nvSpPr>
          <p:spPr>
            <a:xfrm rot="10800000">
              <a:off x="2447108" y="2933701"/>
              <a:ext cx="1044000" cy="42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Isosceles Triangle 5">
              <a:extLst>
                <a:ext uri="{FF2B5EF4-FFF2-40B4-BE49-F238E27FC236}">
                  <a16:creationId xmlns:a16="http://schemas.microsoft.com/office/drawing/2014/main" id="{EA003F89-9B1A-4E3B-A1CB-03EC814066C9}"/>
                </a:ext>
              </a:extLst>
            </p:cNvPr>
            <p:cNvSpPr/>
            <p:nvPr/>
          </p:nvSpPr>
          <p:spPr>
            <a:xfrm rot="16200000">
              <a:off x="1832224" y="2851618"/>
              <a:ext cx="683148" cy="5889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7" name="Group 6">
            <a:extLst>
              <a:ext uri="{FF2B5EF4-FFF2-40B4-BE49-F238E27FC236}">
                <a16:creationId xmlns:a16="http://schemas.microsoft.com/office/drawing/2014/main" id="{7834A6D3-0834-4E9B-89E2-B55CF043852E}"/>
              </a:ext>
            </a:extLst>
          </p:cNvPr>
          <p:cNvGrpSpPr/>
          <p:nvPr/>
        </p:nvGrpSpPr>
        <p:grpSpPr>
          <a:xfrm rot="10800000">
            <a:off x="6154050" y="2290042"/>
            <a:ext cx="2155921" cy="1549727"/>
            <a:chOff x="1889883" y="1628800"/>
            <a:chExt cx="2585968" cy="1858853"/>
          </a:xfrm>
          <a:solidFill>
            <a:schemeClr val="accent3"/>
          </a:solidFill>
        </p:grpSpPr>
        <p:sp>
          <p:nvSpPr>
            <p:cNvPr id="8" name="Donut 8">
              <a:extLst>
                <a:ext uri="{FF2B5EF4-FFF2-40B4-BE49-F238E27FC236}">
                  <a16:creationId xmlns:a16="http://schemas.microsoft.com/office/drawing/2014/main" id="{EA19E16F-013C-4633-88F3-5463067DDC51}"/>
                </a:ext>
              </a:extLst>
            </p:cNvPr>
            <p:cNvSpPr/>
            <p:nvPr/>
          </p:nvSpPr>
          <p:spPr>
            <a:xfrm>
              <a:off x="2747659" y="1628800"/>
              <a:ext cx="1728192" cy="172819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9" name="Rectangle 8">
              <a:extLst>
                <a:ext uri="{FF2B5EF4-FFF2-40B4-BE49-F238E27FC236}">
                  <a16:creationId xmlns:a16="http://schemas.microsoft.com/office/drawing/2014/main" id="{76A01951-FD2B-4D0B-A8B7-3F7CBD1B323E}"/>
                </a:ext>
              </a:extLst>
            </p:cNvPr>
            <p:cNvSpPr/>
            <p:nvPr/>
          </p:nvSpPr>
          <p:spPr>
            <a:xfrm rot="10800000">
              <a:off x="2457653" y="2933701"/>
              <a:ext cx="1044000" cy="42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Isosceles Triangle 9">
              <a:extLst>
                <a:ext uri="{FF2B5EF4-FFF2-40B4-BE49-F238E27FC236}">
                  <a16:creationId xmlns:a16="http://schemas.microsoft.com/office/drawing/2014/main" id="{E2A6C1DE-C921-4C74-B16C-4615F310A25E}"/>
                </a:ext>
              </a:extLst>
            </p:cNvPr>
            <p:cNvSpPr/>
            <p:nvPr/>
          </p:nvSpPr>
          <p:spPr>
            <a:xfrm rot="16200000">
              <a:off x="1842769" y="2851618"/>
              <a:ext cx="683149" cy="5889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11" name="Group 10">
            <a:extLst>
              <a:ext uri="{FF2B5EF4-FFF2-40B4-BE49-F238E27FC236}">
                <a16:creationId xmlns:a16="http://schemas.microsoft.com/office/drawing/2014/main" id="{53582FD8-D8D7-40C2-BE52-1B0EA1B9F8F4}"/>
              </a:ext>
            </a:extLst>
          </p:cNvPr>
          <p:cNvGrpSpPr/>
          <p:nvPr/>
        </p:nvGrpSpPr>
        <p:grpSpPr>
          <a:xfrm rot="5400000">
            <a:off x="4166771" y="1982545"/>
            <a:ext cx="2164716" cy="1549728"/>
            <a:chOff x="1879337" y="1628800"/>
            <a:chExt cx="2596514" cy="1858853"/>
          </a:xfrm>
          <a:solidFill>
            <a:schemeClr val="accent4"/>
          </a:solidFill>
        </p:grpSpPr>
        <p:sp>
          <p:nvSpPr>
            <p:cNvPr id="12" name="Donut 12">
              <a:extLst>
                <a:ext uri="{FF2B5EF4-FFF2-40B4-BE49-F238E27FC236}">
                  <a16:creationId xmlns:a16="http://schemas.microsoft.com/office/drawing/2014/main" id="{87CD05C1-268B-4D72-A87C-C33994AC646F}"/>
                </a:ext>
              </a:extLst>
            </p:cNvPr>
            <p:cNvSpPr/>
            <p:nvPr/>
          </p:nvSpPr>
          <p:spPr>
            <a:xfrm>
              <a:off x="2747659" y="1628800"/>
              <a:ext cx="1728192" cy="172819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ko-KR" altLang="en-US" sz="2700" dirty="0">
                <a:solidFill>
                  <a:schemeClr val="tx1"/>
                </a:solidFill>
              </a:endParaRPr>
            </a:p>
          </p:txBody>
        </p:sp>
        <p:sp>
          <p:nvSpPr>
            <p:cNvPr id="13" name="Rectangle 12">
              <a:extLst>
                <a:ext uri="{FF2B5EF4-FFF2-40B4-BE49-F238E27FC236}">
                  <a16:creationId xmlns:a16="http://schemas.microsoft.com/office/drawing/2014/main" id="{79B1B2BC-58D6-45B9-8821-EB2473D17342}"/>
                </a:ext>
              </a:extLst>
            </p:cNvPr>
            <p:cNvSpPr/>
            <p:nvPr/>
          </p:nvSpPr>
          <p:spPr>
            <a:xfrm rot="10800000">
              <a:off x="2447108" y="2933701"/>
              <a:ext cx="1044000" cy="42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ko-KR" altLang="en-US" sz="2700" dirty="0"/>
            </a:p>
          </p:txBody>
        </p:sp>
        <p:sp>
          <p:nvSpPr>
            <p:cNvPr id="14" name="Isosceles Triangle 13">
              <a:extLst>
                <a:ext uri="{FF2B5EF4-FFF2-40B4-BE49-F238E27FC236}">
                  <a16:creationId xmlns:a16="http://schemas.microsoft.com/office/drawing/2014/main" id="{7E06B2F1-F4CC-4248-B08B-B7FE90426A65}"/>
                </a:ext>
              </a:extLst>
            </p:cNvPr>
            <p:cNvSpPr/>
            <p:nvPr/>
          </p:nvSpPr>
          <p:spPr>
            <a:xfrm rot="16200000">
              <a:off x="1832224" y="2851618"/>
              <a:ext cx="683148" cy="5889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ko-KR" altLang="en-US" sz="2700" dirty="0"/>
            </a:p>
          </p:txBody>
        </p:sp>
      </p:grpSp>
      <p:grpSp>
        <p:nvGrpSpPr>
          <p:cNvPr id="15" name="Group 14">
            <a:extLst>
              <a:ext uri="{FF2B5EF4-FFF2-40B4-BE49-F238E27FC236}">
                <a16:creationId xmlns:a16="http://schemas.microsoft.com/office/drawing/2014/main" id="{C39FD489-AA7C-472B-83A0-9B3428DC26D4}"/>
              </a:ext>
            </a:extLst>
          </p:cNvPr>
          <p:cNvGrpSpPr/>
          <p:nvPr/>
        </p:nvGrpSpPr>
        <p:grpSpPr>
          <a:xfrm rot="16200000">
            <a:off x="5846553" y="4289078"/>
            <a:ext cx="2164715" cy="1549727"/>
            <a:chOff x="1879337" y="1628800"/>
            <a:chExt cx="2596514" cy="1858853"/>
          </a:xfrm>
          <a:solidFill>
            <a:schemeClr val="accent2"/>
          </a:solidFill>
        </p:grpSpPr>
        <p:sp>
          <p:nvSpPr>
            <p:cNvPr id="16" name="Donut 16">
              <a:extLst>
                <a:ext uri="{FF2B5EF4-FFF2-40B4-BE49-F238E27FC236}">
                  <a16:creationId xmlns:a16="http://schemas.microsoft.com/office/drawing/2014/main" id="{6144A6CD-E004-4601-8D94-16BAA00ECCAB}"/>
                </a:ext>
              </a:extLst>
            </p:cNvPr>
            <p:cNvSpPr/>
            <p:nvPr/>
          </p:nvSpPr>
          <p:spPr>
            <a:xfrm>
              <a:off x="2747659" y="1628800"/>
              <a:ext cx="1728192" cy="172819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7" name="Rectangle 16">
              <a:extLst>
                <a:ext uri="{FF2B5EF4-FFF2-40B4-BE49-F238E27FC236}">
                  <a16:creationId xmlns:a16="http://schemas.microsoft.com/office/drawing/2014/main" id="{050B52C9-5B2C-4631-943B-7F5FF054A919}"/>
                </a:ext>
              </a:extLst>
            </p:cNvPr>
            <p:cNvSpPr/>
            <p:nvPr/>
          </p:nvSpPr>
          <p:spPr>
            <a:xfrm rot="10800000">
              <a:off x="2447108" y="2933701"/>
              <a:ext cx="1044000" cy="42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8" name="Isosceles Triangle 17">
              <a:extLst>
                <a:ext uri="{FF2B5EF4-FFF2-40B4-BE49-F238E27FC236}">
                  <a16:creationId xmlns:a16="http://schemas.microsoft.com/office/drawing/2014/main" id="{7399B31B-44D1-44AC-B4B3-267631BF8B6C}"/>
                </a:ext>
              </a:extLst>
            </p:cNvPr>
            <p:cNvSpPr/>
            <p:nvPr/>
          </p:nvSpPr>
          <p:spPr>
            <a:xfrm rot="16200000">
              <a:off x="1832224" y="2851618"/>
              <a:ext cx="683148" cy="58892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23" name="TextBox 22">
            <a:extLst>
              <a:ext uri="{FF2B5EF4-FFF2-40B4-BE49-F238E27FC236}">
                <a16:creationId xmlns:a16="http://schemas.microsoft.com/office/drawing/2014/main" id="{6B340AF4-5278-49CF-8636-B20ED2D01C30}"/>
              </a:ext>
            </a:extLst>
          </p:cNvPr>
          <p:cNvSpPr txBox="1"/>
          <p:nvPr/>
        </p:nvSpPr>
        <p:spPr>
          <a:xfrm rot="5400000">
            <a:off x="4091516" y="2503273"/>
            <a:ext cx="1341528" cy="276999"/>
          </a:xfrm>
          <a:prstGeom prst="rect">
            <a:avLst/>
          </a:prstGeom>
          <a:noFill/>
        </p:spPr>
        <p:txBody>
          <a:bodyPr wrap="square" rtlCol="0" anchor="ctr">
            <a:spAutoFit/>
          </a:bodyPr>
          <a:lstStyle/>
          <a:p>
            <a:r>
              <a:rPr lang="fa-IR" altLang="ko-KR" sz="1200" b="1" dirty="0"/>
              <a:t>محتوای سوم</a:t>
            </a:r>
            <a:endParaRPr lang="ko-KR" altLang="en-US" sz="1200" b="1" dirty="0"/>
          </a:p>
        </p:txBody>
      </p:sp>
      <p:sp>
        <p:nvSpPr>
          <p:cNvPr id="24" name="TextBox 23">
            <a:extLst>
              <a:ext uri="{FF2B5EF4-FFF2-40B4-BE49-F238E27FC236}">
                <a16:creationId xmlns:a16="http://schemas.microsoft.com/office/drawing/2014/main" id="{E5ADF827-6F11-4C6F-80EB-74055626350D}"/>
              </a:ext>
            </a:extLst>
          </p:cNvPr>
          <p:cNvSpPr txBox="1"/>
          <p:nvPr/>
        </p:nvSpPr>
        <p:spPr>
          <a:xfrm>
            <a:off x="6731090" y="2437145"/>
            <a:ext cx="1290281" cy="276999"/>
          </a:xfrm>
          <a:prstGeom prst="rect">
            <a:avLst/>
          </a:prstGeom>
          <a:noFill/>
        </p:spPr>
        <p:txBody>
          <a:bodyPr wrap="square" rtlCol="0" anchor="ctr">
            <a:spAutoFit/>
          </a:bodyPr>
          <a:lstStyle/>
          <a:p>
            <a:pPr algn="r"/>
            <a:r>
              <a:rPr lang="fa-IR" altLang="ko-KR" sz="1200" b="1" dirty="0"/>
              <a:t>محتوای اول</a:t>
            </a:r>
            <a:endParaRPr lang="ko-KR" altLang="en-US" sz="1200" b="1" dirty="0"/>
          </a:p>
        </p:txBody>
      </p:sp>
      <p:sp>
        <p:nvSpPr>
          <p:cNvPr id="25" name="TextBox 24">
            <a:extLst>
              <a:ext uri="{FF2B5EF4-FFF2-40B4-BE49-F238E27FC236}">
                <a16:creationId xmlns:a16="http://schemas.microsoft.com/office/drawing/2014/main" id="{74B750A5-C230-4BDE-B261-5E9FCC7A9A59}"/>
              </a:ext>
            </a:extLst>
          </p:cNvPr>
          <p:cNvSpPr txBox="1"/>
          <p:nvPr/>
        </p:nvSpPr>
        <p:spPr>
          <a:xfrm>
            <a:off x="4218333" y="5101408"/>
            <a:ext cx="1559289" cy="276999"/>
          </a:xfrm>
          <a:prstGeom prst="rect">
            <a:avLst/>
          </a:prstGeom>
          <a:noFill/>
        </p:spPr>
        <p:txBody>
          <a:bodyPr wrap="square" rtlCol="0" anchor="ctr">
            <a:spAutoFit/>
          </a:bodyPr>
          <a:lstStyle/>
          <a:p>
            <a:r>
              <a:rPr lang="fa-IR" altLang="ko-KR" sz="1200" b="1" dirty="0"/>
              <a:t>محتوای چهارم</a:t>
            </a:r>
            <a:endParaRPr lang="ko-KR" altLang="en-US" sz="1200" b="1" dirty="0"/>
          </a:p>
        </p:txBody>
      </p:sp>
      <p:sp>
        <p:nvSpPr>
          <p:cNvPr id="26" name="TextBox 25">
            <a:extLst>
              <a:ext uri="{FF2B5EF4-FFF2-40B4-BE49-F238E27FC236}">
                <a16:creationId xmlns:a16="http://schemas.microsoft.com/office/drawing/2014/main" id="{B77328A3-5E27-4860-ADB9-07F824E0CCFD}"/>
              </a:ext>
            </a:extLst>
          </p:cNvPr>
          <p:cNvSpPr txBox="1"/>
          <p:nvPr/>
        </p:nvSpPr>
        <p:spPr>
          <a:xfrm rot="5400000">
            <a:off x="6781853" y="5025389"/>
            <a:ext cx="1274305" cy="276999"/>
          </a:xfrm>
          <a:prstGeom prst="rect">
            <a:avLst/>
          </a:prstGeom>
          <a:noFill/>
        </p:spPr>
        <p:txBody>
          <a:bodyPr wrap="square" rtlCol="0" anchor="ctr">
            <a:spAutoFit/>
          </a:bodyPr>
          <a:lstStyle/>
          <a:p>
            <a:pPr algn="r"/>
            <a:r>
              <a:rPr lang="fa-IR" altLang="ko-KR" sz="1200" b="1" dirty="0"/>
              <a:t>محتوای دوم</a:t>
            </a:r>
            <a:endParaRPr lang="ko-KR" altLang="en-US" sz="1200" b="1" dirty="0"/>
          </a:p>
        </p:txBody>
      </p:sp>
      <p:sp>
        <p:nvSpPr>
          <p:cNvPr id="39" name="Rounded Rectangle 5">
            <a:extLst>
              <a:ext uri="{FF2B5EF4-FFF2-40B4-BE49-F238E27FC236}">
                <a16:creationId xmlns:a16="http://schemas.microsoft.com/office/drawing/2014/main" id="{1BF81E74-199C-4B5A-A37D-BF77ED89DC3F}"/>
              </a:ext>
            </a:extLst>
          </p:cNvPr>
          <p:cNvSpPr/>
          <p:nvPr/>
        </p:nvSpPr>
        <p:spPr>
          <a:xfrm flipH="1">
            <a:off x="5095933" y="4556837"/>
            <a:ext cx="369932" cy="30517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ectangle 9">
            <a:extLst>
              <a:ext uri="{FF2B5EF4-FFF2-40B4-BE49-F238E27FC236}">
                <a16:creationId xmlns:a16="http://schemas.microsoft.com/office/drawing/2014/main" id="{FA4397F9-A73B-428A-A040-C2DAB8DE65FB}"/>
              </a:ext>
            </a:extLst>
          </p:cNvPr>
          <p:cNvSpPr/>
          <p:nvPr/>
        </p:nvSpPr>
        <p:spPr>
          <a:xfrm>
            <a:off x="6691350" y="2930225"/>
            <a:ext cx="366191" cy="36559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Freeform 18">
            <a:extLst>
              <a:ext uri="{FF2B5EF4-FFF2-40B4-BE49-F238E27FC236}">
                <a16:creationId xmlns:a16="http://schemas.microsoft.com/office/drawing/2014/main" id="{8E18E7B2-8B68-4B13-90B2-7D402CC4651F}"/>
              </a:ext>
            </a:extLst>
          </p:cNvPr>
          <p:cNvSpPr/>
          <p:nvPr/>
        </p:nvSpPr>
        <p:spPr>
          <a:xfrm>
            <a:off x="6669677" y="4479617"/>
            <a:ext cx="442215" cy="35689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Oval 32">
            <a:extLst>
              <a:ext uri="{FF2B5EF4-FFF2-40B4-BE49-F238E27FC236}">
                <a16:creationId xmlns:a16="http://schemas.microsoft.com/office/drawing/2014/main" id="{5FA0243D-3E24-46A8-8440-1AF81D76745B}"/>
              </a:ext>
            </a:extLst>
          </p:cNvPr>
          <p:cNvSpPr/>
          <p:nvPr/>
        </p:nvSpPr>
        <p:spPr>
          <a:xfrm>
            <a:off x="5100152" y="2921486"/>
            <a:ext cx="392569" cy="392055"/>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22" name="Group 21">
            <a:extLst>
              <a:ext uri="{FF2B5EF4-FFF2-40B4-BE49-F238E27FC236}">
                <a16:creationId xmlns:a16="http://schemas.microsoft.com/office/drawing/2014/main" id="{594D217F-9229-ADFA-2B99-EA0AF479B072}"/>
              </a:ext>
            </a:extLst>
          </p:cNvPr>
          <p:cNvGrpSpPr/>
          <p:nvPr/>
        </p:nvGrpSpPr>
        <p:grpSpPr>
          <a:xfrm>
            <a:off x="8375612" y="2136915"/>
            <a:ext cx="3032271" cy="960271"/>
            <a:chOff x="8375612" y="2136915"/>
            <a:chExt cx="3032271" cy="960271"/>
          </a:xfrm>
        </p:grpSpPr>
        <p:sp>
          <p:nvSpPr>
            <p:cNvPr id="43" name="TextBox 42">
              <a:extLst>
                <a:ext uri="{FF2B5EF4-FFF2-40B4-BE49-F238E27FC236}">
                  <a16:creationId xmlns:a16="http://schemas.microsoft.com/office/drawing/2014/main" id="{40C5E213-20EB-BDB4-E958-F0C1366B30DA}"/>
                </a:ext>
              </a:extLst>
            </p:cNvPr>
            <p:cNvSpPr txBox="1"/>
            <p:nvPr/>
          </p:nvSpPr>
          <p:spPr>
            <a:xfrm>
              <a:off x="8375612" y="2450855"/>
              <a:ext cx="3032271" cy="646331"/>
            </a:xfrm>
            <a:prstGeom prst="rect">
              <a:avLst/>
            </a:prstGeom>
            <a:noFill/>
          </p:spPr>
          <p:txBody>
            <a:bodyPr wrap="square" lIns="108000" rIns="108000" rtlCol="0">
              <a:spAutoFit/>
            </a:bodyPr>
            <a:lstStyle/>
            <a:p>
              <a:pPr algn="r" rtl="1"/>
              <a:r>
                <a:rPr lang="fa-IR" altLang="ko-KR" sz="1200" dirty="0"/>
                <a:t>متن عنوان اول متن عنوان اول متن عنوان اول متن عنوان اول متن عنوان اول متن عنوان اول متن عنوان اول </a:t>
              </a:r>
              <a:endParaRPr lang="en-US" altLang="ko-KR" sz="1200" dirty="0"/>
            </a:p>
          </p:txBody>
        </p:sp>
        <p:sp>
          <p:nvSpPr>
            <p:cNvPr id="44" name="TextBox 43">
              <a:extLst>
                <a:ext uri="{FF2B5EF4-FFF2-40B4-BE49-F238E27FC236}">
                  <a16:creationId xmlns:a16="http://schemas.microsoft.com/office/drawing/2014/main" id="{B2E6C12B-3E39-54C4-A3AD-875C66FA215B}"/>
                </a:ext>
              </a:extLst>
            </p:cNvPr>
            <p:cNvSpPr txBox="1"/>
            <p:nvPr/>
          </p:nvSpPr>
          <p:spPr>
            <a:xfrm>
              <a:off x="8375612" y="2136915"/>
              <a:ext cx="3032271" cy="307777"/>
            </a:xfrm>
            <a:prstGeom prst="rect">
              <a:avLst/>
            </a:prstGeom>
            <a:noFill/>
          </p:spPr>
          <p:txBody>
            <a:bodyPr wrap="square" lIns="108000" rIns="108000" rtlCol="0">
              <a:spAutoFit/>
            </a:bodyPr>
            <a:lstStyle/>
            <a:p>
              <a:pPr algn="r" rtl="1"/>
              <a:r>
                <a:rPr lang="fa-IR" altLang="ko-KR" sz="1400" b="1" dirty="0"/>
                <a:t>عنوان اول</a:t>
              </a:r>
              <a:endParaRPr lang="ko-KR" altLang="en-US" sz="1400" b="1" dirty="0"/>
            </a:p>
          </p:txBody>
        </p:sp>
      </p:grpSp>
      <p:grpSp>
        <p:nvGrpSpPr>
          <p:cNvPr id="21" name="Group 20">
            <a:extLst>
              <a:ext uri="{FF2B5EF4-FFF2-40B4-BE49-F238E27FC236}">
                <a16:creationId xmlns:a16="http://schemas.microsoft.com/office/drawing/2014/main" id="{7E359B15-68BB-98FA-7DD8-C3328A4FFE01}"/>
              </a:ext>
            </a:extLst>
          </p:cNvPr>
          <p:cNvGrpSpPr/>
          <p:nvPr/>
        </p:nvGrpSpPr>
        <p:grpSpPr>
          <a:xfrm>
            <a:off x="1311938" y="1479593"/>
            <a:ext cx="3032272" cy="969415"/>
            <a:chOff x="512677" y="388903"/>
            <a:chExt cx="3032272" cy="969415"/>
          </a:xfrm>
        </p:grpSpPr>
        <p:sp>
          <p:nvSpPr>
            <p:cNvPr id="57" name="TextBox 56">
              <a:extLst>
                <a:ext uri="{FF2B5EF4-FFF2-40B4-BE49-F238E27FC236}">
                  <a16:creationId xmlns:a16="http://schemas.microsoft.com/office/drawing/2014/main" id="{9C33E3E1-056B-F41A-B213-C8CF9E24AAE2}"/>
                </a:ext>
              </a:extLst>
            </p:cNvPr>
            <p:cNvSpPr txBox="1"/>
            <p:nvPr/>
          </p:nvSpPr>
          <p:spPr>
            <a:xfrm>
              <a:off x="512678" y="711987"/>
              <a:ext cx="3032271" cy="646331"/>
            </a:xfrm>
            <a:prstGeom prst="rect">
              <a:avLst/>
            </a:prstGeom>
            <a:noFill/>
          </p:spPr>
          <p:txBody>
            <a:bodyPr wrap="square" lIns="108000" rIns="108000" rtlCol="0">
              <a:spAutoFit/>
            </a:bodyPr>
            <a:lstStyle/>
            <a:p>
              <a:pPr algn="r" rtl="1"/>
              <a:r>
                <a:rPr lang="fa-IR" altLang="ko-KR" sz="1200" dirty="0"/>
                <a:t>متن عنوان سوم متن عنوان سوم متن عنوان سوم متن عنوان سوم متن عنوان سوم متن عنوان سوم </a:t>
              </a:r>
              <a:endParaRPr lang="en-US" altLang="ko-KR" sz="1200" dirty="0"/>
            </a:p>
          </p:txBody>
        </p:sp>
        <p:sp>
          <p:nvSpPr>
            <p:cNvPr id="58" name="TextBox 57">
              <a:extLst>
                <a:ext uri="{FF2B5EF4-FFF2-40B4-BE49-F238E27FC236}">
                  <a16:creationId xmlns:a16="http://schemas.microsoft.com/office/drawing/2014/main" id="{11469ACB-E520-7332-A850-C0815BFF97F3}"/>
                </a:ext>
              </a:extLst>
            </p:cNvPr>
            <p:cNvSpPr txBox="1"/>
            <p:nvPr/>
          </p:nvSpPr>
          <p:spPr>
            <a:xfrm>
              <a:off x="512677" y="388903"/>
              <a:ext cx="3032271" cy="307777"/>
            </a:xfrm>
            <a:prstGeom prst="rect">
              <a:avLst/>
            </a:prstGeom>
            <a:noFill/>
          </p:spPr>
          <p:txBody>
            <a:bodyPr wrap="square" lIns="108000" rIns="108000" rtlCol="0">
              <a:spAutoFit/>
            </a:bodyPr>
            <a:lstStyle/>
            <a:p>
              <a:pPr algn="r" rtl="1"/>
              <a:r>
                <a:rPr lang="fa-IR" altLang="ko-KR" sz="1400" b="1" dirty="0"/>
                <a:t>عنوان سوم</a:t>
              </a:r>
              <a:endParaRPr lang="ko-KR" altLang="en-US" sz="1400" b="1" dirty="0"/>
            </a:p>
          </p:txBody>
        </p:sp>
      </p:grpSp>
      <p:grpSp>
        <p:nvGrpSpPr>
          <p:cNvPr id="20" name="Group 19">
            <a:extLst>
              <a:ext uri="{FF2B5EF4-FFF2-40B4-BE49-F238E27FC236}">
                <a16:creationId xmlns:a16="http://schemas.microsoft.com/office/drawing/2014/main" id="{70827F8B-03A5-0FCC-8EC2-FE0F4AAD4D94}"/>
              </a:ext>
            </a:extLst>
          </p:cNvPr>
          <p:cNvGrpSpPr/>
          <p:nvPr/>
        </p:nvGrpSpPr>
        <p:grpSpPr>
          <a:xfrm>
            <a:off x="827009" y="4709422"/>
            <a:ext cx="3032272" cy="969415"/>
            <a:chOff x="-48639" y="2705695"/>
            <a:chExt cx="3032272" cy="969415"/>
          </a:xfrm>
        </p:grpSpPr>
        <p:sp>
          <p:nvSpPr>
            <p:cNvPr id="59" name="TextBox 58">
              <a:extLst>
                <a:ext uri="{FF2B5EF4-FFF2-40B4-BE49-F238E27FC236}">
                  <a16:creationId xmlns:a16="http://schemas.microsoft.com/office/drawing/2014/main" id="{6F918B6B-A06E-325C-4C74-0D893A70A32D}"/>
                </a:ext>
              </a:extLst>
            </p:cNvPr>
            <p:cNvSpPr txBox="1"/>
            <p:nvPr/>
          </p:nvSpPr>
          <p:spPr>
            <a:xfrm>
              <a:off x="-48638" y="3028779"/>
              <a:ext cx="3032271" cy="646331"/>
            </a:xfrm>
            <a:prstGeom prst="rect">
              <a:avLst/>
            </a:prstGeom>
            <a:noFill/>
          </p:spPr>
          <p:txBody>
            <a:bodyPr wrap="square" lIns="108000" rIns="108000" rtlCol="0">
              <a:spAutoFit/>
            </a:bodyPr>
            <a:lstStyle/>
            <a:p>
              <a:pPr algn="r" rtl="1"/>
              <a:r>
                <a:rPr lang="fa-IR" altLang="ko-KR" sz="1200" dirty="0"/>
                <a:t>متن عنوان چهارم متن عنوان چهارم متن عنوان چهارم متن عنوان چهارم متن عنوان چهارم متن عنوان چهارم </a:t>
              </a:r>
              <a:endParaRPr lang="en-US" altLang="ko-KR" sz="1200" dirty="0"/>
            </a:p>
          </p:txBody>
        </p:sp>
        <p:sp>
          <p:nvSpPr>
            <p:cNvPr id="60" name="TextBox 59">
              <a:extLst>
                <a:ext uri="{FF2B5EF4-FFF2-40B4-BE49-F238E27FC236}">
                  <a16:creationId xmlns:a16="http://schemas.microsoft.com/office/drawing/2014/main" id="{E3F3286D-F3E5-5B75-70FE-65CC7AD49376}"/>
                </a:ext>
              </a:extLst>
            </p:cNvPr>
            <p:cNvSpPr txBox="1"/>
            <p:nvPr/>
          </p:nvSpPr>
          <p:spPr>
            <a:xfrm>
              <a:off x="-48639" y="2705695"/>
              <a:ext cx="3032271" cy="307777"/>
            </a:xfrm>
            <a:prstGeom prst="rect">
              <a:avLst/>
            </a:prstGeom>
            <a:noFill/>
          </p:spPr>
          <p:txBody>
            <a:bodyPr wrap="square" lIns="108000" rIns="108000" rtlCol="0">
              <a:spAutoFit/>
            </a:bodyPr>
            <a:lstStyle/>
            <a:p>
              <a:pPr algn="r" rtl="1"/>
              <a:r>
                <a:rPr lang="fa-IR" altLang="ko-KR" sz="1400" b="1" dirty="0"/>
                <a:t>عنوان چهارم</a:t>
              </a:r>
              <a:endParaRPr lang="ko-KR" altLang="en-US" sz="1400" b="1" dirty="0"/>
            </a:p>
          </p:txBody>
        </p:sp>
      </p:grpSp>
      <p:grpSp>
        <p:nvGrpSpPr>
          <p:cNvPr id="19" name="Group 18">
            <a:extLst>
              <a:ext uri="{FF2B5EF4-FFF2-40B4-BE49-F238E27FC236}">
                <a16:creationId xmlns:a16="http://schemas.microsoft.com/office/drawing/2014/main" id="{14C9C1E7-FD3A-7A13-A86E-444482908D04}"/>
              </a:ext>
            </a:extLst>
          </p:cNvPr>
          <p:cNvGrpSpPr/>
          <p:nvPr/>
        </p:nvGrpSpPr>
        <p:grpSpPr>
          <a:xfrm>
            <a:off x="7763456" y="5132546"/>
            <a:ext cx="3032272" cy="969415"/>
            <a:chOff x="8400210" y="5129901"/>
            <a:chExt cx="3032272" cy="969415"/>
          </a:xfrm>
        </p:grpSpPr>
        <p:sp>
          <p:nvSpPr>
            <p:cNvPr id="61" name="TextBox 60">
              <a:extLst>
                <a:ext uri="{FF2B5EF4-FFF2-40B4-BE49-F238E27FC236}">
                  <a16:creationId xmlns:a16="http://schemas.microsoft.com/office/drawing/2014/main" id="{D74516F8-56A3-99BE-24F7-7919F80D1B72}"/>
                </a:ext>
              </a:extLst>
            </p:cNvPr>
            <p:cNvSpPr txBox="1"/>
            <p:nvPr/>
          </p:nvSpPr>
          <p:spPr>
            <a:xfrm>
              <a:off x="8400210" y="5452985"/>
              <a:ext cx="3032272" cy="646331"/>
            </a:xfrm>
            <a:prstGeom prst="rect">
              <a:avLst/>
            </a:prstGeom>
            <a:noFill/>
          </p:spPr>
          <p:txBody>
            <a:bodyPr wrap="square" lIns="108000" rIns="108000" rtlCol="0">
              <a:spAutoFit/>
            </a:bodyPr>
            <a:lstStyle/>
            <a:p>
              <a:pPr algn="r" rtl="1"/>
              <a:r>
                <a:rPr lang="fa-IR" altLang="ko-KR" sz="1200" dirty="0"/>
                <a:t>متن عنوان دوم متن عنوان دوم متن عنوان دوم متن عنوان دوم متن عنوان دوم متن عنوان دوم متن عنوان دوم </a:t>
              </a:r>
              <a:endParaRPr lang="en-US" altLang="ko-KR" sz="1200" dirty="0"/>
            </a:p>
          </p:txBody>
        </p:sp>
        <p:sp>
          <p:nvSpPr>
            <p:cNvPr id="62" name="TextBox 61">
              <a:extLst>
                <a:ext uri="{FF2B5EF4-FFF2-40B4-BE49-F238E27FC236}">
                  <a16:creationId xmlns:a16="http://schemas.microsoft.com/office/drawing/2014/main" id="{6C3934C0-DF2A-77C0-D8B8-A75842EECD5D}"/>
                </a:ext>
              </a:extLst>
            </p:cNvPr>
            <p:cNvSpPr txBox="1"/>
            <p:nvPr/>
          </p:nvSpPr>
          <p:spPr>
            <a:xfrm>
              <a:off x="8400210" y="5129901"/>
              <a:ext cx="3032272" cy="307777"/>
            </a:xfrm>
            <a:prstGeom prst="rect">
              <a:avLst/>
            </a:prstGeom>
            <a:noFill/>
          </p:spPr>
          <p:txBody>
            <a:bodyPr wrap="square" lIns="108000" rIns="108000" rtlCol="0">
              <a:spAutoFit/>
            </a:bodyPr>
            <a:lstStyle/>
            <a:p>
              <a:pPr algn="r" rtl="1"/>
              <a:r>
                <a:rPr lang="fa-IR" altLang="ko-KR" sz="1400" b="1" dirty="0"/>
                <a:t>عنوان دوم</a:t>
              </a:r>
              <a:endParaRPr lang="ko-KR" altLang="en-US" sz="1400" b="1" dirty="0"/>
            </a:p>
          </p:txBody>
        </p:sp>
      </p:grpSp>
    </p:spTree>
    <p:extLst>
      <p:ext uri="{BB962C8B-B14F-4D97-AF65-F5344CB8AC3E}">
        <p14:creationId xmlns:p14="http://schemas.microsoft.com/office/powerpoint/2010/main" val="420127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0FF0BA1-4C25-457A-A6DC-14348A9C5D38}"/>
              </a:ext>
            </a:extLst>
          </p:cNvPr>
          <p:cNvSpPr txBox="1"/>
          <p:nvPr/>
        </p:nvSpPr>
        <p:spPr>
          <a:xfrm>
            <a:off x="3848745" y="1817962"/>
            <a:ext cx="7575668" cy="2677656"/>
          </a:xfrm>
          <a:prstGeom prst="rect">
            <a:avLst/>
          </a:prstGeom>
          <a:noFill/>
        </p:spPr>
        <p:txBody>
          <a:bodyPr wrap="square" rtlCol="0">
            <a:spAutoFit/>
          </a:bodyPr>
          <a:lstStyle/>
          <a:p>
            <a:pPr algn="r" rtl="1"/>
            <a:r>
              <a:rPr lang="fa-IR" altLang="ko-KR" sz="1400" dirty="0"/>
              <a:t>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a:t>
            </a:r>
            <a:endParaRPr lang="en-US" altLang="ko-KR" sz="1400" dirty="0"/>
          </a:p>
          <a:p>
            <a:pPr algn="r" rtl="1"/>
            <a:r>
              <a:rPr lang="fa-IR" altLang="ko-KR" sz="1400" dirty="0"/>
              <a:t>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متن نمونه </a:t>
            </a:r>
            <a:endParaRPr lang="en-US" altLang="ko-KR" sz="1400" dirty="0"/>
          </a:p>
          <a:p>
            <a:pPr algn="r" rtl="1"/>
            <a:endParaRPr lang="en-US" altLang="ko-KR" sz="1400" dirty="0"/>
          </a:p>
        </p:txBody>
      </p:sp>
      <p:sp>
        <p:nvSpPr>
          <p:cNvPr id="16" name="TextBox 15">
            <a:extLst>
              <a:ext uri="{FF2B5EF4-FFF2-40B4-BE49-F238E27FC236}">
                <a16:creationId xmlns:a16="http://schemas.microsoft.com/office/drawing/2014/main" id="{B1612CE0-CA7E-4A41-A006-33F4DA8A96D2}"/>
              </a:ext>
            </a:extLst>
          </p:cNvPr>
          <p:cNvSpPr txBox="1"/>
          <p:nvPr/>
        </p:nvSpPr>
        <p:spPr>
          <a:xfrm>
            <a:off x="4585819" y="935198"/>
            <a:ext cx="6781508" cy="769441"/>
          </a:xfrm>
          <a:prstGeom prst="rect">
            <a:avLst/>
          </a:prstGeom>
          <a:noFill/>
        </p:spPr>
        <p:txBody>
          <a:bodyPr wrap="square" rtlCol="0" anchor="ctr">
            <a:spAutoFit/>
          </a:bodyPr>
          <a:lstStyle/>
          <a:p>
            <a:pPr algn="r" rtl="1"/>
            <a:r>
              <a:rPr lang="fa-IR" altLang="ko-KR" sz="4400" b="1" dirty="0">
                <a:solidFill>
                  <a:srgbClr val="761113"/>
                </a:solidFill>
              </a:rPr>
              <a:t>عنوان متن نمونه</a:t>
            </a:r>
            <a:endParaRPr lang="ko-KR" altLang="en-US" sz="4400" b="1" dirty="0">
              <a:solidFill>
                <a:srgbClr val="761113"/>
              </a:solidFill>
            </a:endParaRPr>
          </a:p>
        </p:txBody>
      </p:sp>
      <p:grpSp>
        <p:nvGrpSpPr>
          <p:cNvPr id="78" name="Group 77">
            <a:extLst>
              <a:ext uri="{FF2B5EF4-FFF2-40B4-BE49-F238E27FC236}">
                <a16:creationId xmlns:a16="http://schemas.microsoft.com/office/drawing/2014/main" id="{25A0E2E0-FD95-4F76-A9A4-0EA2016F31A8}"/>
              </a:ext>
            </a:extLst>
          </p:cNvPr>
          <p:cNvGrpSpPr/>
          <p:nvPr/>
        </p:nvGrpSpPr>
        <p:grpSpPr>
          <a:xfrm>
            <a:off x="192211" y="1095223"/>
            <a:ext cx="3592746" cy="5424084"/>
            <a:chOff x="4409786" y="340007"/>
            <a:chExt cx="4286692" cy="6505251"/>
          </a:xfrm>
        </p:grpSpPr>
        <p:sp>
          <p:nvSpPr>
            <p:cNvPr id="79" name="Freeform: Shape 78">
              <a:extLst>
                <a:ext uri="{FF2B5EF4-FFF2-40B4-BE49-F238E27FC236}">
                  <a16:creationId xmlns:a16="http://schemas.microsoft.com/office/drawing/2014/main" id="{1EE05DB4-FA12-4CB2-8E80-47275057CB4D}"/>
                </a:ext>
              </a:extLst>
            </p:cNvPr>
            <p:cNvSpPr/>
            <p:nvPr/>
          </p:nvSpPr>
          <p:spPr>
            <a:xfrm>
              <a:off x="4409786" y="1695857"/>
              <a:ext cx="2838176" cy="250207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D910881-F29F-42AA-BD69-EE2F7EC87901}"/>
                </a:ext>
              </a:extLst>
            </p:cNvPr>
            <p:cNvSpPr/>
            <p:nvPr/>
          </p:nvSpPr>
          <p:spPr>
            <a:xfrm>
              <a:off x="5571844" y="927104"/>
              <a:ext cx="1042231" cy="1820896"/>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rgbClr val="F9BA99"/>
            </a:solidFill>
            <a:ln w="450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44AE806-0C66-40C2-A410-2F9B4F3FADE6}"/>
                </a:ext>
              </a:extLst>
            </p:cNvPr>
            <p:cNvSpPr/>
            <p:nvPr/>
          </p:nvSpPr>
          <p:spPr>
            <a:xfrm>
              <a:off x="7004516" y="3450925"/>
              <a:ext cx="1045644" cy="896267"/>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F9A687"/>
            </a:solidFill>
            <a:ln w="450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1984487-DB83-436B-91C4-C524B1AAA7DC}"/>
                </a:ext>
              </a:extLst>
            </p:cNvPr>
            <p:cNvSpPr/>
            <p:nvPr/>
          </p:nvSpPr>
          <p:spPr>
            <a:xfrm>
              <a:off x="5077145" y="3647370"/>
              <a:ext cx="2156846" cy="3197888"/>
            </a:xfrm>
            <a:custGeom>
              <a:avLst/>
              <a:gdLst>
                <a:gd name="connsiteX0" fmla="*/ 1750274 w 1812246"/>
                <a:gd name="connsiteY0" fmla="*/ 91 h 2686959"/>
                <a:gd name="connsiteX1" fmla="*/ 1812246 w 1812246"/>
                <a:gd name="connsiteY1" fmla="*/ 27939 h 2686959"/>
                <a:gd name="connsiteX2" fmla="*/ 1796557 w 1812246"/>
                <a:gd name="connsiteY2" fmla="*/ 40489 h 2686959"/>
                <a:gd name="connsiteX3" fmla="*/ 1758903 w 1812246"/>
                <a:gd name="connsiteY3" fmla="*/ 46765 h 2686959"/>
                <a:gd name="connsiteX4" fmla="*/ 1705560 w 1812246"/>
                <a:gd name="connsiteY4" fmla="*/ 144038 h 2686959"/>
                <a:gd name="connsiteX5" fmla="*/ 1520432 w 1812246"/>
                <a:gd name="connsiteY5" fmla="*/ 260135 h 2686959"/>
                <a:gd name="connsiteX6" fmla="*/ 1511018 w 1812246"/>
                <a:gd name="connsiteY6" fmla="*/ 363682 h 2686959"/>
                <a:gd name="connsiteX7" fmla="*/ 1523569 w 1812246"/>
                <a:gd name="connsiteY7" fmla="*/ 435852 h 2686959"/>
                <a:gd name="connsiteX8" fmla="*/ 1649080 w 1812246"/>
                <a:gd name="connsiteY8" fmla="*/ 526847 h 2686959"/>
                <a:gd name="connsiteX9" fmla="*/ 1677321 w 1812246"/>
                <a:gd name="connsiteY9" fmla="*/ 526847 h 2686959"/>
                <a:gd name="connsiteX10" fmla="*/ 1689871 w 1812246"/>
                <a:gd name="connsiteY10" fmla="*/ 548812 h 2686959"/>
                <a:gd name="connsiteX11" fmla="*/ 1539258 w 1812246"/>
                <a:gd name="connsiteY11" fmla="*/ 580190 h 2686959"/>
                <a:gd name="connsiteX12" fmla="*/ 1554947 w 1812246"/>
                <a:gd name="connsiteY12" fmla="*/ 900245 h 2686959"/>
                <a:gd name="connsiteX13" fmla="*/ 1526707 w 1812246"/>
                <a:gd name="connsiteY13" fmla="*/ 1148129 h 2686959"/>
                <a:gd name="connsiteX14" fmla="*/ 1705560 w 1812246"/>
                <a:gd name="connsiteY14" fmla="*/ 2155360 h 2686959"/>
                <a:gd name="connsiteX15" fmla="*/ 1697717 w 1812246"/>
                <a:gd name="connsiteY15" fmla="*/ 2520521 h 2686959"/>
                <a:gd name="connsiteX16" fmla="*/ 1691154 w 1812246"/>
                <a:gd name="connsiteY16" fmla="*/ 2686959 h 2686959"/>
                <a:gd name="connsiteX17" fmla="*/ 962755 w 1812246"/>
                <a:gd name="connsiteY17" fmla="*/ 2686959 h 2686959"/>
                <a:gd name="connsiteX18" fmla="*/ 960777 w 1812246"/>
                <a:gd name="connsiteY18" fmla="*/ 2668781 h 2686959"/>
                <a:gd name="connsiteX19" fmla="*/ 943078 w 1812246"/>
                <a:gd name="connsiteY19" fmla="*/ 2594651 h 2686959"/>
                <a:gd name="connsiteX20" fmla="*/ 977594 w 1812246"/>
                <a:gd name="connsiteY20" fmla="*/ 2312249 h 2686959"/>
                <a:gd name="connsiteX21" fmla="*/ 1008972 w 1812246"/>
                <a:gd name="connsiteY21" fmla="*/ 2004746 h 2686959"/>
                <a:gd name="connsiteX22" fmla="*/ 877185 w 1812246"/>
                <a:gd name="connsiteY22" fmla="*/ 2632304 h 2686959"/>
                <a:gd name="connsiteX23" fmla="*/ 873291 w 1812246"/>
                <a:gd name="connsiteY23" fmla="*/ 2686959 h 2686959"/>
                <a:gd name="connsiteX24" fmla="*/ 199928 w 1812246"/>
                <a:gd name="connsiteY24" fmla="*/ 2686959 h 2686959"/>
                <a:gd name="connsiteX25" fmla="*/ 193147 w 1812246"/>
                <a:gd name="connsiteY25" fmla="*/ 2654269 h 2686959"/>
                <a:gd name="connsiteX26" fmla="*/ 152356 w 1812246"/>
                <a:gd name="connsiteY26" fmla="*/ 2425211 h 2686959"/>
                <a:gd name="connsiteX27" fmla="*/ 120978 w 1812246"/>
                <a:gd name="connsiteY27" fmla="*/ 2240080 h 2686959"/>
                <a:gd name="connsiteX28" fmla="*/ 89600 w 1812246"/>
                <a:gd name="connsiteY28" fmla="*/ 1960818 h 2686959"/>
                <a:gd name="connsiteX29" fmla="*/ 95876 w 1812246"/>
                <a:gd name="connsiteY29" fmla="*/ 1766275 h 2686959"/>
                <a:gd name="connsiteX30" fmla="*/ 95876 w 1812246"/>
                <a:gd name="connsiteY30" fmla="*/ 1417979 h 2686959"/>
                <a:gd name="connsiteX31" fmla="*/ 99013 w 1812246"/>
                <a:gd name="connsiteY31" fmla="*/ 1399153 h 2686959"/>
                <a:gd name="connsiteX32" fmla="*/ 108426 w 1812246"/>
                <a:gd name="connsiteY32" fmla="*/ 1022618 h 2686959"/>
                <a:gd name="connsiteX33" fmla="*/ 70773 w 1812246"/>
                <a:gd name="connsiteY33" fmla="*/ 934760 h 2686959"/>
                <a:gd name="connsiteX34" fmla="*/ 17431 w 1812246"/>
                <a:gd name="connsiteY34" fmla="*/ 872004 h 2686959"/>
                <a:gd name="connsiteX35" fmla="*/ 42533 w 1812246"/>
                <a:gd name="connsiteY35" fmla="*/ 724528 h 2686959"/>
                <a:gd name="connsiteX36" fmla="*/ 64498 w 1812246"/>
                <a:gd name="connsiteY36" fmla="*/ 646083 h 2686959"/>
                <a:gd name="connsiteX37" fmla="*/ 64498 w 1812246"/>
                <a:gd name="connsiteY37" fmla="*/ 551949 h 2686959"/>
                <a:gd name="connsiteX38" fmla="*/ 89600 w 1812246"/>
                <a:gd name="connsiteY38" fmla="*/ 489193 h 2686959"/>
                <a:gd name="connsiteX39" fmla="*/ 798740 w 1812246"/>
                <a:gd name="connsiteY39" fmla="*/ 134623 h 2686959"/>
                <a:gd name="connsiteX40" fmla="*/ 845807 w 1812246"/>
                <a:gd name="connsiteY40" fmla="*/ 106384 h 2686959"/>
                <a:gd name="connsiteX41" fmla="*/ 1658494 w 1812246"/>
                <a:gd name="connsiteY41" fmla="*/ 59317 h 2686959"/>
                <a:gd name="connsiteX42" fmla="*/ 1693010 w 1812246"/>
                <a:gd name="connsiteY42" fmla="*/ 40489 h 2686959"/>
                <a:gd name="connsiteX43" fmla="*/ 1750274 w 1812246"/>
                <a:gd name="connsiteY43" fmla="*/ 91 h 268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12246" h="2686959">
                  <a:moveTo>
                    <a:pt x="1750274" y="91"/>
                  </a:moveTo>
                  <a:cubicBezTo>
                    <a:pt x="1770670" y="1268"/>
                    <a:pt x="1791850" y="13819"/>
                    <a:pt x="1812246" y="27939"/>
                  </a:cubicBezTo>
                  <a:cubicBezTo>
                    <a:pt x="1809108" y="34215"/>
                    <a:pt x="1802833" y="37352"/>
                    <a:pt x="1796557" y="40489"/>
                  </a:cubicBezTo>
                  <a:cubicBezTo>
                    <a:pt x="1784005" y="43628"/>
                    <a:pt x="1771455" y="37352"/>
                    <a:pt x="1758903" y="46765"/>
                  </a:cubicBezTo>
                  <a:cubicBezTo>
                    <a:pt x="1799694" y="125210"/>
                    <a:pt x="1793420" y="131486"/>
                    <a:pt x="1705560" y="144038"/>
                  </a:cubicBezTo>
                  <a:cubicBezTo>
                    <a:pt x="1627116" y="156588"/>
                    <a:pt x="1570636" y="200518"/>
                    <a:pt x="1520432" y="260135"/>
                  </a:cubicBezTo>
                  <a:cubicBezTo>
                    <a:pt x="1495330" y="291513"/>
                    <a:pt x="1507880" y="329167"/>
                    <a:pt x="1511018" y="363682"/>
                  </a:cubicBezTo>
                  <a:cubicBezTo>
                    <a:pt x="1514156" y="388785"/>
                    <a:pt x="1517293" y="410749"/>
                    <a:pt x="1523569" y="435852"/>
                  </a:cubicBezTo>
                  <a:cubicBezTo>
                    <a:pt x="1545534" y="526847"/>
                    <a:pt x="1558085" y="536260"/>
                    <a:pt x="1649080" y="526847"/>
                  </a:cubicBezTo>
                  <a:cubicBezTo>
                    <a:pt x="1658494" y="523710"/>
                    <a:pt x="1667908" y="523710"/>
                    <a:pt x="1677321" y="526847"/>
                  </a:cubicBezTo>
                  <a:cubicBezTo>
                    <a:pt x="1686734" y="529986"/>
                    <a:pt x="1693010" y="536260"/>
                    <a:pt x="1689871" y="548812"/>
                  </a:cubicBezTo>
                  <a:cubicBezTo>
                    <a:pt x="1649080" y="595879"/>
                    <a:pt x="1592600" y="573914"/>
                    <a:pt x="1539258" y="580190"/>
                  </a:cubicBezTo>
                  <a:cubicBezTo>
                    <a:pt x="1573774" y="686874"/>
                    <a:pt x="1573774" y="799835"/>
                    <a:pt x="1554947" y="900245"/>
                  </a:cubicBezTo>
                  <a:cubicBezTo>
                    <a:pt x="1539258" y="975551"/>
                    <a:pt x="1507880" y="1138716"/>
                    <a:pt x="1526707" y="1148129"/>
                  </a:cubicBezTo>
                  <a:cubicBezTo>
                    <a:pt x="1630254" y="1474460"/>
                    <a:pt x="1696147" y="1810203"/>
                    <a:pt x="1705560" y="2155360"/>
                  </a:cubicBezTo>
                  <a:cubicBezTo>
                    <a:pt x="1708698" y="2277735"/>
                    <a:pt x="1703208" y="2399324"/>
                    <a:pt x="1697717" y="2520521"/>
                  </a:cubicBezTo>
                  <a:lnTo>
                    <a:pt x="1691154" y="2686959"/>
                  </a:lnTo>
                  <a:lnTo>
                    <a:pt x="962755" y="2686959"/>
                  </a:lnTo>
                  <a:lnTo>
                    <a:pt x="960777" y="2668781"/>
                  </a:lnTo>
                  <a:cubicBezTo>
                    <a:pt x="956610" y="2643090"/>
                    <a:pt x="950922" y="2618184"/>
                    <a:pt x="943078" y="2594651"/>
                  </a:cubicBezTo>
                  <a:cubicBezTo>
                    <a:pt x="949354" y="2491104"/>
                    <a:pt x="961905" y="2418935"/>
                    <a:pt x="977594" y="2312249"/>
                  </a:cubicBezTo>
                  <a:cubicBezTo>
                    <a:pt x="993283" y="2221254"/>
                    <a:pt x="1002696" y="2007885"/>
                    <a:pt x="1008972" y="2004746"/>
                  </a:cubicBezTo>
                  <a:cubicBezTo>
                    <a:pt x="949354" y="2145947"/>
                    <a:pt x="886598" y="2475415"/>
                    <a:pt x="877185" y="2632304"/>
                  </a:cubicBezTo>
                  <a:lnTo>
                    <a:pt x="873291" y="2686959"/>
                  </a:lnTo>
                  <a:lnTo>
                    <a:pt x="199928" y="2686959"/>
                  </a:lnTo>
                  <a:lnTo>
                    <a:pt x="193147" y="2654269"/>
                  </a:lnTo>
                  <a:cubicBezTo>
                    <a:pt x="171182" y="2578962"/>
                    <a:pt x="142942" y="2503655"/>
                    <a:pt x="152356" y="2425211"/>
                  </a:cubicBezTo>
                  <a:cubicBezTo>
                    <a:pt x="161769" y="2356179"/>
                    <a:pt x="149217" y="2296560"/>
                    <a:pt x="120978" y="2240080"/>
                  </a:cubicBezTo>
                  <a:cubicBezTo>
                    <a:pt x="77049" y="2149085"/>
                    <a:pt x="67635" y="2058089"/>
                    <a:pt x="89600" y="1960818"/>
                  </a:cubicBezTo>
                  <a:cubicBezTo>
                    <a:pt x="102151" y="1898062"/>
                    <a:pt x="114702" y="1832168"/>
                    <a:pt x="95876" y="1766275"/>
                  </a:cubicBezTo>
                  <a:cubicBezTo>
                    <a:pt x="61360" y="1650176"/>
                    <a:pt x="64498" y="1534079"/>
                    <a:pt x="95876" y="1417979"/>
                  </a:cubicBezTo>
                  <a:cubicBezTo>
                    <a:pt x="99013" y="1411704"/>
                    <a:pt x="102151" y="1405429"/>
                    <a:pt x="99013" y="1399153"/>
                  </a:cubicBezTo>
                  <a:cubicBezTo>
                    <a:pt x="55084" y="1273641"/>
                    <a:pt x="111565" y="1148129"/>
                    <a:pt x="108426" y="1022618"/>
                  </a:cubicBezTo>
                  <a:cubicBezTo>
                    <a:pt x="105289" y="984964"/>
                    <a:pt x="102151" y="959862"/>
                    <a:pt x="70773" y="934760"/>
                  </a:cubicBezTo>
                  <a:cubicBezTo>
                    <a:pt x="51947" y="919071"/>
                    <a:pt x="33120" y="893969"/>
                    <a:pt x="17431" y="872004"/>
                  </a:cubicBezTo>
                  <a:cubicBezTo>
                    <a:pt x="-13947" y="824937"/>
                    <a:pt x="-1396" y="759044"/>
                    <a:pt x="42533" y="724528"/>
                  </a:cubicBezTo>
                  <a:cubicBezTo>
                    <a:pt x="70773" y="702563"/>
                    <a:pt x="92738" y="686874"/>
                    <a:pt x="64498" y="646083"/>
                  </a:cubicBezTo>
                  <a:cubicBezTo>
                    <a:pt x="48809" y="617844"/>
                    <a:pt x="55084" y="583327"/>
                    <a:pt x="64498" y="551949"/>
                  </a:cubicBezTo>
                  <a:cubicBezTo>
                    <a:pt x="73911" y="533123"/>
                    <a:pt x="61360" y="501745"/>
                    <a:pt x="89600" y="489193"/>
                  </a:cubicBezTo>
                  <a:cubicBezTo>
                    <a:pt x="353174" y="423300"/>
                    <a:pt x="572819" y="272687"/>
                    <a:pt x="798740" y="134623"/>
                  </a:cubicBezTo>
                  <a:cubicBezTo>
                    <a:pt x="817566" y="125210"/>
                    <a:pt x="836394" y="112660"/>
                    <a:pt x="845807" y="106384"/>
                  </a:cubicBezTo>
                  <a:cubicBezTo>
                    <a:pt x="855220" y="147175"/>
                    <a:pt x="1520432" y="71867"/>
                    <a:pt x="1658494" y="59317"/>
                  </a:cubicBezTo>
                  <a:cubicBezTo>
                    <a:pt x="1674182" y="56178"/>
                    <a:pt x="1686734" y="53041"/>
                    <a:pt x="1693010" y="40489"/>
                  </a:cubicBezTo>
                  <a:cubicBezTo>
                    <a:pt x="1710268" y="9111"/>
                    <a:pt x="1729879" y="-1086"/>
                    <a:pt x="1750274" y="91"/>
                  </a:cubicBezTo>
                  <a:close/>
                </a:path>
              </a:pathLst>
            </a:custGeom>
            <a:solidFill>
              <a:srgbClr val="403D3D"/>
            </a:solidFill>
            <a:ln w="23341" cap="flat">
              <a:noFill/>
              <a:prstDash val="solid"/>
              <a:miter/>
            </a:ln>
          </p:spPr>
          <p:txBody>
            <a:bodyPr wrap="square" rtlCol="0" anchor="ctr">
              <a:noAutofit/>
            </a:bodyPr>
            <a:lstStyle/>
            <a:p>
              <a:endParaRPr lang="en-US"/>
            </a:p>
          </p:txBody>
        </p:sp>
        <p:sp>
          <p:nvSpPr>
            <p:cNvPr id="83" name="Freeform: Shape 82">
              <a:extLst>
                <a:ext uri="{FF2B5EF4-FFF2-40B4-BE49-F238E27FC236}">
                  <a16:creationId xmlns:a16="http://schemas.microsoft.com/office/drawing/2014/main" id="{C62123B2-F887-456F-8234-B078C1E5AC68}"/>
                </a:ext>
              </a:extLst>
            </p:cNvPr>
            <p:cNvSpPr/>
            <p:nvPr/>
          </p:nvSpPr>
          <p:spPr>
            <a:xfrm>
              <a:off x="5508789" y="340007"/>
              <a:ext cx="1232366" cy="1045644"/>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B9A264C-D2EF-4D3D-856F-9189EF943094}"/>
                </a:ext>
              </a:extLst>
            </p:cNvPr>
            <p:cNvSpPr/>
            <p:nvPr/>
          </p:nvSpPr>
          <p:spPr>
            <a:xfrm>
              <a:off x="5491311" y="1020283"/>
              <a:ext cx="373444" cy="82157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F9A687"/>
            </a:solidFill>
            <a:ln w="450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E9B877D-0E33-466B-A019-E491B725A103}"/>
                </a:ext>
              </a:extLst>
            </p:cNvPr>
            <p:cNvSpPr/>
            <p:nvPr/>
          </p:nvSpPr>
          <p:spPr>
            <a:xfrm>
              <a:off x="4472825" y="4056387"/>
              <a:ext cx="746889" cy="336100"/>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F9A687"/>
            </a:solidFill>
            <a:ln w="450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3DD44C4-9BE3-4A56-AD66-58963D4461E2}"/>
                </a:ext>
              </a:extLst>
            </p:cNvPr>
            <p:cNvSpPr/>
            <p:nvPr/>
          </p:nvSpPr>
          <p:spPr>
            <a:xfrm>
              <a:off x="4502700" y="3324187"/>
              <a:ext cx="2651453" cy="1045644"/>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rgbClr val="F9BA99"/>
            </a:solidFill>
            <a:ln w="450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086D490-A44E-4864-AE3F-1D0723C4E2C7}"/>
                </a:ext>
              </a:extLst>
            </p:cNvPr>
            <p:cNvSpPr/>
            <p:nvPr/>
          </p:nvSpPr>
          <p:spPr>
            <a:xfrm>
              <a:off x="6785263" y="3467371"/>
              <a:ext cx="1232366" cy="896267"/>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rgbClr val="F9BA99"/>
            </a:solidFill>
            <a:ln w="450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2F1DF6D-C42F-46D2-9209-39E7352C2FC8}"/>
                </a:ext>
              </a:extLst>
            </p:cNvPr>
            <p:cNvSpPr/>
            <p:nvPr/>
          </p:nvSpPr>
          <p:spPr>
            <a:xfrm>
              <a:off x="7150419" y="3593314"/>
              <a:ext cx="261411" cy="224066"/>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F9A687"/>
            </a:solidFill>
            <a:ln w="450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3F7AC4-E426-41FB-8696-A48F51E3DB26}"/>
                </a:ext>
              </a:extLst>
            </p:cNvPr>
            <p:cNvSpPr/>
            <p:nvPr/>
          </p:nvSpPr>
          <p:spPr>
            <a:xfrm>
              <a:off x="7344610" y="3583790"/>
              <a:ext cx="261411" cy="224066"/>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F9A687"/>
            </a:solidFill>
            <a:ln w="450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0C82C4C-9253-4F94-A15F-E8C58FDDBDE7}"/>
                </a:ext>
              </a:extLst>
            </p:cNvPr>
            <p:cNvSpPr/>
            <p:nvPr/>
          </p:nvSpPr>
          <p:spPr>
            <a:xfrm>
              <a:off x="7557475" y="3542619"/>
              <a:ext cx="224066" cy="186723"/>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F9A687"/>
            </a:solidFill>
            <a:ln w="4506" cap="flat">
              <a:noFill/>
              <a:prstDash val="solid"/>
              <a:miter/>
            </a:ln>
          </p:spPr>
          <p:txBody>
            <a:bodyPr rtlCol="0" anchor="ctr"/>
            <a:lstStyle/>
            <a:p>
              <a:endParaRPr lang="en-US"/>
            </a:p>
          </p:txBody>
        </p:sp>
        <p:grpSp>
          <p:nvGrpSpPr>
            <p:cNvPr id="91" name="Group 90">
              <a:extLst>
                <a:ext uri="{FF2B5EF4-FFF2-40B4-BE49-F238E27FC236}">
                  <a16:creationId xmlns:a16="http://schemas.microsoft.com/office/drawing/2014/main" id="{8B2EE868-C859-409A-9545-CB94DC4FFA75}"/>
                </a:ext>
              </a:extLst>
            </p:cNvPr>
            <p:cNvGrpSpPr/>
            <p:nvPr/>
          </p:nvGrpSpPr>
          <p:grpSpPr>
            <a:xfrm>
              <a:off x="5147160" y="4742950"/>
              <a:ext cx="1790813" cy="503792"/>
              <a:chOff x="8963351" y="2835327"/>
              <a:chExt cx="1121835" cy="315595"/>
            </a:xfrm>
          </p:grpSpPr>
          <p:sp>
            <p:nvSpPr>
              <p:cNvPr id="103" name="Freeform: Shape 102">
                <a:extLst>
                  <a:ext uri="{FF2B5EF4-FFF2-40B4-BE49-F238E27FC236}">
                    <a16:creationId xmlns:a16="http://schemas.microsoft.com/office/drawing/2014/main" id="{886959AE-AC19-4B2E-AA2A-BEBC31C3E7EC}"/>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8970634-E630-4FC6-A17F-818D57248928}"/>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2907F78-A486-42DF-9C8E-1FD2F20AA8EC}"/>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488037-5697-403B-9355-E675CA6A680C}"/>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2327F4A-1FD4-4DA2-8540-2D58BEDD7F54}"/>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93AFCA3-C404-4293-BFEB-9E23BACAEB1F}"/>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p>
                <a:endParaRPr lang="en-US"/>
              </a:p>
            </p:txBody>
          </p:sp>
        </p:grpSp>
        <p:sp>
          <p:nvSpPr>
            <p:cNvPr id="92" name="Freeform: Shape 91">
              <a:extLst>
                <a:ext uri="{FF2B5EF4-FFF2-40B4-BE49-F238E27FC236}">
                  <a16:creationId xmlns:a16="http://schemas.microsoft.com/office/drawing/2014/main" id="{0A4AE555-F08C-416F-BCAC-74091406D2B1}"/>
                </a:ext>
              </a:extLst>
            </p:cNvPr>
            <p:cNvSpPr/>
            <p:nvPr/>
          </p:nvSpPr>
          <p:spPr>
            <a:xfrm>
              <a:off x="6425022" y="4272985"/>
              <a:ext cx="186722" cy="186723"/>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8FC13E-FE84-440C-8F16-ADDDFFA98C4D}"/>
                </a:ext>
              </a:extLst>
            </p:cNvPr>
            <p:cNvSpPr/>
            <p:nvPr/>
          </p:nvSpPr>
          <p:spPr>
            <a:xfrm>
              <a:off x="6455814" y="4780154"/>
              <a:ext cx="186722" cy="186723"/>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8B6CBF5-BA44-4BB0-A193-0E71C6EB2E0B}"/>
                </a:ext>
              </a:extLst>
            </p:cNvPr>
            <p:cNvSpPr/>
            <p:nvPr/>
          </p:nvSpPr>
          <p:spPr>
            <a:xfrm>
              <a:off x="6324393" y="3790525"/>
              <a:ext cx="186722" cy="186723"/>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238F687-B8A2-47EE-8218-FB4B1B19323A}"/>
                </a:ext>
              </a:extLst>
            </p:cNvPr>
            <p:cNvSpPr/>
            <p:nvPr/>
          </p:nvSpPr>
          <p:spPr>
            <a:xfrm>
              <a:off x="5798552" y="964266"/>
              <a:ext cx="896266" cy="1157678"/>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F9A687"/>
            </a:solidFill>
            <a:ln w="450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63386A2-931F-417A-846C-C72E6C0AEF68}"/>
                </a:ext>
              </a:extLst>
            </p:cNvPr>
            <p:cNvSpPr/>
            <p:nvPr/>
          </p:nvSpPr>
          <p:spPr>
            <a:xfrm>
              <a:off x="6455814" y="3487817"/>
              <a:ext cx="336100" cy="186723"/>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F9A687"/>
            </a:solidFill>
            <a:ln w="450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AF061AB-83E3-4F94-B61C-EDE018C965E2}"/>
                </a:ext>
              </a:extLst>
            </p:cNvPr>
            <p:cNvSpPr/>
            <p:nvPr/>
          </p:nvSpPr>
          <p:spPr>
            <a:xfrm>
              <a:off x="6294778" y="3772114"/>
              <a:ext cx="261411" cy="1232367"/>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97EE1A7-8506-49F5-A968-155B529FB72E}"/>
                </a:ext>
              </a:extLst>
            </p:cNvPr>
            <p:cNvSpPr/>
            <p:nvPr/>
          </p:nvSpPr>
          <p:spPr>
            <a:xfrm>
              <a:off x="6171542" y="2670453"/>
              <a:ext cx="112034" cy="858923"/>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E74B33F-A23C-4775-BBC4-AA01CD7E1D9B}"/>
                </a:ext>
              </a:extLst>
            </p:cNvPr>
            <p:cNvSpPr/>
            <p:nvPr/>
          </p:nvSpPr>
          <p:spPr>
            <a:xfrm>
              <a:off x="6190669" y="2842692"/>
              <a:ext cx="186722" cy="186723"/>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B5FAA3F-A86B-49CD-B0C7-A5EC9DF094B1}"/>
                </a:ext>
              </a:extLst>
            </p:cNvPr>
            <p:cNvSpPr/>
            <p:nvPr/>
          </p:nvSpPr>
          <p:spPr>
            <a:xfrm>
              <a:off x="6612660" y="3406370"/>
              <a:ext cx="298755" cy="149378"/>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F9A687"/>
            </a:solidFill>
            <a:ln w="450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7CFB5C1-C73E-4712-823C-C8D2C9993C21}"/>
                </a:ext>
              </a:extLst>
            </p:cNvPr>
            <p:cNvSpPr/>
            <p:nvPr/>
          </p:nvSpPr>
          <p:spPr>
            <a:xfrm>
              <a:off x="5591351" y="1191050"/>
              <a:ext cx="186722" cy="224066"/>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F9A687"/>
            </a:solidFill>
            <a:ln w="450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BAB8619-DC9F-42B8-A5F9-EE60E48F80B1}"/>
                </a:ext>
              </a:extLst>
            </p:cNvPr>
            <p:cNvSpPr/>
            <p:nvPr/>
          </p:nvSpPr>
          <p:spPr>
            <a:xfrm>
              <a:off x="6007680" y="1856566"/>
              <a:ext cx="2688798" cy="2016601"/>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1"/>
            </a:solidFill>
            <a:ln w="23341" cap="flat">
              <a:noFill/>
              <a:prstDash val="solid"/>
              <a:miter/>
            </a:ln>
          </p:spPr>
          <p:txBody>
            <a:bodyPr rtlCol="0" anchor="ctr"/>
            <a:lstStyle/>
            <a:p>
              <a:endParaRPr lang="en-US"/>
            </a:p>
          </p:txBody>
        </p:sp>
      </p:grpSp>
    </p:spTree>
    <p:extLst>
      <p:ext uri="{BB962C8B-B14F-4D97-AF65-F5344CB8AC3E}">
        <p14:creationId xmlns:p14="http://schemas.microsoft.com/office/powerpoint/2010/main" val="1279224923"/>
      </p:ext>
    </p:extLst>
  </p:cSld>
  <p:clrMapOvr>
    <a:masterClrMapping/>
  </p:clrMapOvr>
</p:sld>
</file>

<file path=ppt/theme/theme1.xml><?xml version="1.0" encoding="utf-8"?>
<a:theme xmlns:a="http://schemas.openxmlformats.org/drawingml/2006/main" name="Cover and End Slide Master">
  <a:themeElements>
    <a:clrScheme name="TUMSCP">
      <a:dk1>
        <a:sysClr val="windowText" lastClr="000000"/>
      </a:dk1>
      <a:lt1>
        <a:sysClr val="window" lastClr="FFFFFF"/>
      </a:lt1>
      <a:dk2>
        <a:srgbClr val="323232"/>
      </a:dk2>
      <a:lt2>
        <a:srgbClr val="969696"/>
      </a:lt2>
      <a:accent1>
        <a:srgbClr val="222851"/>
      </a:accent1>
      <a:accent2>
        <a:srgbClr val="761113"/>
      </a:accent2>
      <a:accent3>
        <a:srgbClr val="E88A24"/>
      </a:accent3>
      <a:accent4>
        <a:srgbClr val="414C95"/>
      </a:accent4>
      <a:accent5>
        <a:srgbClr val="AC1A1D"/>
      </a:accent5>
      <a:accent6>
        <a:srgbClr val="E8A55D"/>
      </a:accent6>
      <a:hlink>
        <a:srgbClr val="007AA8"/>
      </a:hlink>
      <a:folHlink>
        <a:srgbClr val="FFC000"/>
      </a:folHlink>
    </a:clrScheme>
    <a:fontScheme name="TumsTalks">
      <a:majorFont>
        <a:latin typeface="Dana"/>
        <a:ea typeface="Arial Unicode MS"/>
        <a:cs typeface="Dana"/>
      </a:majorFont>
      <a:minorFont>
        <a:latin typeface="Dana"/>
        <a:ea typeface="Arial Unicode MS"/>
        <a:cs typeface="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MS-Template-Master" id="{3D05C66B-409B-42D5-A740-32093FA502BA}" vid="{87C8186D-08E0-4B97-9E05-9BAABFF308FB}"/>
    </a:ext>
  </a:extLst>
</a:theme>
</file>

<file path=ppt/theme/theme2.xml><?xml version="1.0" encoding="utf-8"?>
<a:theme xmlns:a="http://schemas.openxmlformats.org/drawingml/2006/main" name="Contents Slide Master">
  <a:themeElements>
    <a:clrScheme name="TUMSCP">
      <a:dk1>
        <a:sysClr val="windowText" lastClr="000000"/>
      </a:dk1>
      <a:lt1>
        <a:sysClr val="window" lastClr="FFFFFF"/>
      </a:lt1>
      <a:dk2>
        <a:srgbClr val="323232"/>
      </a:dk2>
      <a:lt2>
        <a:srgbClr val="969696"/>
      </a:lt2>
      <a:accent1>
        <a:srgbClr val="222851"/>
      </a:accent1>
      <a:accent2>
        <a:srgbClr val="761113"/>
      </a:accent2>
      <a:accent3>
        <a:srgbClr val="E88A24"/>
      </a:accent3>
      <a:accent4>
        <a:srgbClr val="414C95"/>
      </a:accent4>
      <a:accent5>
        <a:srgbClr val="AC1A1D"/>
      </a:accent5>
      <a:accent6>
        <a:srgbClr val="E8A55D"/>
      </a:accent6>
      <a:hlink>
        <a:srgbClr val="007AA8"/>
      </a:hlink>
      <a:folHlink>
        <a:srgbClr val="FFC000"/>
      </a:folHlink>
    </a:clrScheme>
    <a:fontScheme name="TumsTalks">
      <a:majorFont>
        <a:latin typeface="Dana"/>
        <a:ea typeface="Arial Unicode MS"/>
        <a:cs typeface="Dana"/>
      </a:majorFont>
      <a:minorFont>
        <a:latin typeface="Dana"/>
        <a:ea typeface="Arial Unicode MS"/>
        <a:cs typeface="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MS-Template-Master" id="{3D05C66B-409B-42D5-A740-32093FA502BA}" vid="{82DB9B76-0FFC-4D9E-A016-6FE3B798C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TUMS-Template-Master</Template>
  <TotalTime>273</TotalTime>
  <Words>2939</Words>
  <Application>Microsoft Office PowerPoint</Application>
  <PresentationFormat>صفحه گسترده</PresentationFormat>
  <Paragraphs>457</Paragraphs>
  <Slides>48</Slides>
  <Notes>0</Notes>
  <HiddenSlides>0</HiddenSlides>
  <MMClips>0</MMClips>
  <ScaleCrop>false</ScaleCrop>
  <HeadingPairs>
    <vt:vector size="4" baseType="variant">
      <vt:variant>
        <vt:lpstr>طرح زمینه</vt:lpstr>
      </vt:variant>
      <vt:variant>
        <vt:i4>2</vt:i4>
      </vt:variant>
      <vt:variant>
        <vt:lpstr>عنوان های اسلاید</vt:lpstr>
      </vt:variant>
      <vt:variant>
        <vt:i4>48</vt:i4>
      </vt:variant>
    </vt:vector>
  </HeadingPairs>
  <TitlesOfParts>
    <vt:vector size="50" baseType="lpstr">
      <vt:lpstr>Cover and End Slide Master</vt:lpstr>
      <vt:lpstr>Contents Slide Master</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 Hamed Hosseini</dc:creator>
  <cp:keywords>Tums</cp:keywords>
  <cp:lastModifiedBy>motaghi_ma@yahoo.com</cp:lastModifiedBy>
  <cp:revision>19</cp:revision>
  <dcterms:created xsi:type="dcterms:W3CDTF">2023-02-28T11:55:49Z</dcterms:created>
  <dcterms:modified xsi:type="dcterms:W3CDTF">2024-02-09T18:41:02Z</dcterms:modified>
</cp:coreProperties>
</file>